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theme/theme12.xml" ContentType="application/vnd.openxmlformats-officedocument.theme+xml"/>
  <Override PartName="/ppt/slideLayouts/slideLayout13.xml" ContentType="application/vnd.openxmlformats-officedocument.presentationml.slideLayout+xml"/>
  <Override PartName="/ppt/theme/theme13.xml" ContentType="application/vnd.openxmlformats-officedocument.theme+xml"/>
  <Override PartName="/ppt/slideLayouts/slideLayout14.xml" ContentType="application/vnd.openxmlformats-officedocument.presentationml.slideLayout+xml"/>
  <Override PartName="/ppt/theme/theme14.xml" ContentType="application/vnd.openxmlformats-officedocument.theme+xml"/>
  <Override PartName="/ppt/slideLayouts/slideLayout15.xml" ContentType="application/vnd.openxmlformats-officedocument.presentationml.slideLayout+xml"/>
  <Override PartName="/ppt/theme/theme15.xml" ContentType="application/vnd.openxmlformats-officedocument.theme+xml"/>
  <Override PartName="/ppt/slideLayouts/slideLayout16.xml" ContentType="application/vnd.openxmlformats-officedocument.presentationml.slideLayout+xml"/>
  <Override PartName="/ppt/theme/theme16.xml" ContentType="application/vnd.openxmlformats-officedocument.theme+xml"/>
  <Override PartName="/ppt/slideLayouts/slideLayout17.xml" ContentType="application/vnd.openxmlformats-officedocument.presentationml.slideLayout+xml"/>
  <Override PartName="/ppt/theme/theme17.xml" ContentType="application/vnd.openxmlformats-officedocument.theme+xml"/>
  <Override PartName="/ppt/slideLayouts/slideLayout18.xml" ContentType="application/vnd.openxmlformats-officedocument.presentationml.slideLayout+xml"/>
  <Override PartName="/ppt/theme/theme18.xml" ContentType="application/vnd.openxmlformats-officedocument.theme+xml"/>
  <Override PartName="/ppt/slideLayouts/slideLayout19.xml" ContentType="application/vnd.openxmlformats-officedocument.presentationml.slideLayout+xml"/>
  <Override PartName="/ppt/theme/theme19.xml" ContentType="application/vnd.openxmlformats-officedocument.theme+xml"/>
  <Override PartName="/ppt/slideLayouts/slideLayout20.xml" ContentType="application/vnd.openxmlformats-officedocument.presentationml.slideLayout+xml"/>
  <Override PartName="/ppt/theme/theme20.xml" ContentType="application/vnd.openxmlformats-officedocument.theme+xml"/>
  <Override PartName="/ppt/slideLayouts/slideLayout21.xml" ContentType="application/vnd.openxmlformats-officedocument.presentationml.slideLayout+xml"/>
  <Override PartName="/ppt/theme/theme21.xml" ContentType="application/vnd.openxmlformats-officedocument.theme+xml"/>
  <Override PartName="/ppt/theme/theme2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3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  <p:sldMasterId id="2147483662" r:id="rId8"/>
    <p:sldMasterId id="2147483664" r:id="rId9"/>
    <p:sldMasterId id="2147483666" r:id="rId10"/>
    <p:sldMasterId id="2147483668" r:id="rId11"/>
    <p:sldMasterId id="2147483670" r:id="rId12"/>
    <p:sldMasterId id="2147483672" r:id="rId13"/>
    <p:sldMasterId id="2147483674" r:id="rId14"/>
    <p:sldMasterId id="2147483676" r:id="rId15"/>
    <p:sldMasterId id="2147483678" r:id="rId16"/>
    <p:sldMasterId id="2147483680" r:id="rId17"/>
    <p:sldMasterId id="2147483682" r:id="rId18"/>
    <p:sldMasterId id="2147483684" r:id="rId19"/>
    <p:sldMasterId id="2147483686" r:id="rId20"/>
    <p:sldMasterId id="2147483688" r:id="rId21"/>
  </p:sldMasterIdLst>
  <p:notesMasterIdLst>
    <p:notesMasterId r:id="rId49"/>
  </p:notesMasterIdLst>
  <p:sldIdLst>
    <p:sldId id="256" r:id="rId22"/>
    <p:sldId id="257" r:id="rId23"/>
    <p:sldId id="258" r:id="rId24"/>
    <p:sldId id="259" r:id="rId25"/>
    <p:sldId id="260" r:id="rId26"/>
    <p:sldId id="261" r:id="rId27"/>
    <p:sldId id="262" r:id="rId28"/>
    <p:sldId id="263" r:id="rId29"/>
    <p:sldId id="264" r:id="rId30"/>
    <p:sldId id="265" r:id="rId31"/>
    <p:sldId id="266" r:id="rId32"/>
    <p:sldId id="268" r:id="rId33"/>
    <p:sldId id="271" r:id="rId34"/>
    <p:sldId id="292" r:id="rId35"/>
    <p:sldId id="284" r:id="rId36"/>
    <p:sldId id="285" r:id="rId37"/>
    <p:sldId id="286" r:id="rId38"/>
    <p:sldId id="273" r:id="rId39"/>
    <p:sldId id="274" r:id="rId40"/>
    <p:sldId id="287" r:id="rId41"/>
    <p:sldId id="288" r:id="rId42"/>
    <p:sldId id="289" r:id="rId43"/>
    <p:sldId id="290" r:id="rId44"/>
    <p:sldId id="280" r:id="rId45"/>
    <p:sldId id="281" r:id="rId46"/>
    <p:sldId id="282" r:id="rId47"/>
    <p:sldId id="283" r:id="rId48"/>
  </p:sldIdLst>
  <p:sldSz cx="12192000" cy="6858000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5.xml"/><Relationship Id="rId39" Type="http://schemas.openxmlformats.org/officeDocument/2006/relationships/slide" Target="slides/slide18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3.xml"/><Relationship Id="rId42" Type="http://schemas.openxmlformats.org/officeDocument/2006/relationships/slide" Target="slides/slide21.xml"/><Relationship Id="rId47" Type="http://schemas.openxmlformats.org/officeDocument/2006/relationships/slide" Target="slides/slide26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slide" Target="slides/slide16.xml"/><Relationship Id="rId40" Type="http://schemas.openxmlformats.org/officeDocument/2006/relationships/slide" Target="slides/slide19.xml"/><Relationship Id="rId45" Type="http://schemas.openxmlformats.org/officeDocument/2006/relationships/slide" Target="slides/slide24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0.xml"/><Relationship Id="rId44" Type="http://schemas.openxmlformats.org/officeDocument/2006/relationships/slide" Target="slides/slide23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43" Type="http://schemas.openxmlformats.org/officeDocument/2006/relationships/slide" Target="slides/slide22.xml"/><Relationship Id="rId48" Type="http://schemas.openxmlformats.org/officeDocument/2006/relationships/slide" Target="slides/slide27.xml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slide" Target="slides/slide17.xml"/><Relationship Id="rId46" Type="http://schemas.openxmlformats.org/officeDocument/2006/relationships/slide" Target="slides/slide25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-216000">
              <a:buNone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Click to edit the notes format</a:t>
            </a:r>
          </a:p>
        </p:txBody>
      </p:sp>
      <p:sp>
        <p:nvSpPr>
          <p:cNvPr id="12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&lt;header&gt;</a:t>
            </a:r>
          </a:p>
        </p:txBody>
      </p:sp>
      <p:sp>
        <p:nvSpPr>
          <p:cNvPr id="128" name="PlaceHolder 4"/>
          <p:cNvSpPr>
            <a:spLocks noGrp="1"/>
          </p:cNvSpPr>
          <p:nvPr>
            <p:ph type="dt" idx="6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129" name="PlaceHolder 5"/>
          <p:cNvSpPr>
            <a:spLocks noGrp="1"/>
          </p:cNvSpPr>
          <p:nvPr>
            <p:ph type="ftr" idx="6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&lt;footer&gt;</a:t>
            </a:r>
          </a:p>
        </p:txBody>
      </p:sp>
      <p:sp>
        <p:nvSpPr>
          <p:cNvPr id="130" name="PlaceHolder 6"/>
          <p:cNvSpPr>
            <a:spLocks noGrp="1"/>
          </p:cNvSpPr>
          <p:nvPr>
            <p:ph type="sldNum" idx="6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29FB93BD-02B2-4F48-BE63-FBF1EB5DE33B}" type="slidenum"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ln w="0">
            <a:noFill/>
          </a:ln>
        </p:spPr>
      </p:sp>
      <p:sp>
        <p:nvSpPr>
          <p:cNvPr id="257" name="PlaceHolder 2"/>
          <p:cNvSpPr>
            <a:spLocks noGrp="1"/>
          </p:cNvSpPr>
          <p:nvPr>
            <p:ph type="body"/>
          </p:nvPr>
        </p:nvSpPr>
        <p:spPr>
          <a:xfrm>
            <a:off x="685800" y="4786920"/>
            <a:ext cx="5485680" cy="3916080"/>
          </a:xfrm>
          <a:prstGeom prst="rect">
            <a:avLst/>
          </a:prstGeom>
          <a:noFill/>
          <a:ln w="0">
            <a:noFill/>
          </a:ln>
        </p:spPr>
        <p:txBody>
          <a:bodyPr lIns="91800" tIns="46080" rIns="91800" bIns="46080" anchor="t">
            <a:noAutofit/>
          </a:bodyPr>
          <a:lstStyle/>
          <a:p>
            <a:pPr marL="216000" indent="-216000">
              <a:buNone/>
            </a:pPr>
            <a:endParaRPr lang="en-US" sz="1200" b="0" strike="noStrike" spc="-1">
              <a:solidFill>
                <a:schemeClr val="dk1"/>
              </a:solidFill>
              <a:latin typeface="Calibri"/>
              <a:ea typeface="Calibri"/>
            </a:endParaRPr>
          </a:p>
        </p:txBody>
      </p:sp>
      <p:sp>
        <p:nvSpPr>
          <p:cNvPr id="258" name="PlaceHolder 3"/>
          <p:cNvSpPr>
            <a:spLocks noGrp="1"/>
          </p:cNvSpPr>
          <p:nvPr>
            <p:ph type="sldNum" idx="112"/>
          </p:nvPr>
        </p:nvSpPr>
        <p:spPr>
          <a:xfrm>
            <a:off x="3884040" y="9448560"/>
            <a:ext cx="2972160" cy="498600"/>
          </a:xfrm>
          <a:prstGeom prst="rect">
            <a:avLst/>
          </a:prstGeom>
          <a:noFill/>
          <a:ln w="0">
            <a:noFill/>
          </a:ln>
        </p:spPr>
        <p:txBody>
          <a:bodyPr lIns="91800" tIns="46080" rIns="91800" bIns="46080" anchor="b">
            <a:noAutofit/>
          </a:bodyPr>
          <a:lstStyle>
            <a:lvl1pPr indent="0" algn="r">
              <a:lnSpc>
                <a:spcPct val="100000"/>
              </a:lnSpc>
              <a:buNone/>
              <a:defRPr lang="en-IN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3A1448D-B957-4BC2-9610-3AF4D7EF4984}" type="slidenum">
              <a:rPr lang="en-IN" sz="1400" b="0" strike="noStrike" spc="-1">
                <a:solidFill>
                  <a:srgbClr val="000000"/>
                </a:solidFill>
                <a:latin typeface="Times New Roman"/>
              </a:rPr>
              <a:t>1</a:t>
            </a:fld>
            <a:endParaRPr lang="en-US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40B44B6-682D-42F7-930A-1C3B547F3C92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BJECT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0"/>
          </p:nvPr>
        </p:nvSpPr>
        <p:spPr/>
        <p:txBody>
          <a:bodyPr/>
          <a:lstStyle/>
          <a:p>
            <a:fld id="{AE1285DF-74F6-4FCB-B54F-D70B1C0429DF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ICTURE_WITH_CAPTIO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3"/>
          </p:nvPr>
        </p:nvSpPr>
        <p:spPr/>
        <p:txBody>
          <a:bodyPr/>
          <a:lstStyle/>
          <a:p>
            <a:fld id="{B71358FB-7548-4652-8EC9-4C7E3E0B7CDE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6"/>
          </p:nvPr>
        </p:nvSpPr>
        <p:spPr/>
        <p:txBody>
          <a:bodyPr/>
          <a:lstStyle/>
          <a:p>
            <a:fld id="{9C2F914C-AF6C-482B-B486-DD3229C015C5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efau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9"/>
          </p:nvPr>
        </p:nvSpPr>
        <p:spPr/>
        <p:txBody>
          <a:bodyPr/>
          <a:lstStyle/>
          <a:p>
            <a:fld id="{A73C301B-A29B-47A9-B5B3-824CFD7AFFC3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2"/>
          </p:nvPr>
        </p:nvSpPr>
        <p:spPr/>
        <p:txBody>
          <a:bodyPr/>
          <a:lstStyle/>
          <a:p>
            <a:fld id="{8945B237-EC72-405A-92DA-D42B21A4FFCA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fau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45"/>
          </p:nvPr>
        </p:nvSpPr>
        <p:spPr/>
        <p:txBody>
          <a:bodyPr/>
          <a:lstStyle/>
          <a:p>
            <a:fld id="{972CC2F0-DBAB-44D0-8C8C-BD3723634066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8"/>
          </p:nvPr>
        </p:nvSpPr>
        <p:spPr/>
        <p:txBody>
          <a:bodyPr/>
          <a:lstStyle/>
          <a:p>
            <a:fld id="{2DBA9B10-8C17-4864-88CC-2E5732945F27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efaul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1"/>
          </p:nvPr>
        </p:nvSpPr>
        <p:spPr/>
        <p:txBody>
          <a:bodyPr/>
          <a:lstStyle/>
          <a:p>
            <a:fld id="{6A3D3983-0BC7-4B53-994A-30E38512ED5D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4"/>
          </p:nvPr>
        </p:nvSpPr>
        <p:spPr/>
        <p:txBody>
          <a:bodyPr/>
          <a:lstStyle/>
          <a:p>
            <a:fld id="{186D6591-3833-46DF-870D-B707F7AD54FC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5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ERTIC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073E0897-C4CC-4F85-BF04-41E68B76766E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7"/>
          </p:nvPr>
        </p:nvSpPr>
        <p:spPr/>
        <p:txBody>
          <a:bodyPr/>
          <a:lstStyle/>
          <a:p>
            <a:fld id="{21F63343-1960-49C9-8B0A-120ECD044AE0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5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Defaul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0"/>
          </p:nvPr>
        </p:nvSpPr>
        <p:spPr/>
        <p:txBody>
          <a:bodyPr/>
          <a:lstStyle/>
          <a:p>
            <a:fld id="{4F0A08AF-1A61-45BF-9375-ADD9E9F1BDB2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5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_TITLE_AND_VERTICA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FF466C8E-4219-46F6-B3A9-04C73B7B1008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E2459B46-6106-445A-AAEF-ED6DC5998602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F432A396-8D50-4ABE-BA0E-01E53F5A7F89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277F87F6-D8B4-4637-9D50-79EF0B0FE17B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1"/>
          </p:nvPr>
        </p:nvSpPr>
        <p:spPr/>
        <p:txBody>
          <a:bodyPr/>
          <a:lstStyle/>
          <a:p>
            <a:fld id="{458EA894-97C8-4F51-9A91-0C357F759393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WO_OBJECTS_WITH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4"/>
          </p:nvPr>
        </p:nvSpPr>
        <p:spPr/>
        <p:txBody>
          <a:bodyPr/>
          <a:lstStyle/>
          <a:p>
            <a:fld id="{F21E2F55-146E-4782-8375-0A5049C951B3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7"/>
          </p:nvPr>
        </p:nvSpPr>
        <p:spPr/>
        <p:txBody>
          <a:bodyPr/>
          <a:lstStyle/>
          <a:p>
            <a:fld id="{FABD6541-AF84-48FA-92DC-3F45FC6A6FDC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5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6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7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18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1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20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EAF6">
            <a:alpha val="4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>
              <a:buNone/>
            </a:pPr>
            <a:r>
              <a:rPr lang="en-US" sz="60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defRPr lang="en-US" sz="1200" b="0" strike="noStrike" spc="-1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&lt;footer&gt;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IN" sz="1200" b="0" strike="noStrike" spc="-1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899F930B-C8E1-4068-8D85-3697245CCDEB}" type="slidenum">
              <a:rPr lang="en-IN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EAF6">
            <a:alpha val="4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>
              <a:buNone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96865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57" name="PlaceHolder 4"/>
          <p:cNvSpPr>
            <a:spLocks noGrp="1"/>
          </p:cNvSpPr>
          <p:nvPr>
            <p:ph type="dt" idx="28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58" name="PlaceHolder 5"/>
          <p:cNvSpPr>
            <a:spLocks noGrp="1"/>
          </p:cNvSpPr>
          <p:nvPr>
            <p:ph type="ftr" idx="29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defRPr lang="en-US" sz="1200" b="0" strike="noStrike" spc="-1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&lt;footer&gt;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9" name="PlaceHolder 6"/>
          <p:cNvSpPr>
            <a:spLocks noGrp="1"/>
          </p:cNvSpPr>
          <p:nvPr>
            <p:ph type="sldNum" idx="30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IN" sz="1200" b="0" strike="noStrike" spc="-1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2496CFEB-6B56-4A1A-8280-0EBC1280FFD3}" type="slidenum">
              <a:rPr lang="en-IN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EAF6">
            <a:alpha val="4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>
              <a:buNone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63" name="PlaceHolder 4"/>
          <p:cNvSpPr>
            <a:spLocks noGrp="1"/>
          </p:cNvSpPr>
          <p:nvPr>
            <p:ph type="dt" idx="3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64" name="PlaceHolder 5"/>
          <p:cNvSpPr>
            <a:spLocks noGrp="1"/>
          </p:cNvSpPr>
          <p:nvPr>
            <p:ph type="ftr" idx="3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defRPr lang="en-US" sz="1200" b="0" strike="noStrike" spc="-1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&lt;footer&gt;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5" name="PlaceHolder 6"/>
          <p:cNvSpPr>
            <a:spLocks noGrp="1"/>
          </p:cNvSpPr>
          <p:nvPr>
            <p:ph type="sldNum" idx="3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IN" sz="1200" b="0" strike="noStrike" spc="-1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97714D22-7AC5-4D34-9913-231240958B09}" type="slidenum">
              <a:rPr lang="en-IN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>
              <a:buNone/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68" name="PlaceHolder 3"/>
          <p:cNvSpPr>
            <a:spLocks noGrp="1"/>
          </p:cNvSpPr>
          <p:nvPr>
            <p:ph type="dt" idx="3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69" name="PlaceHolder 4"/>
          <p:cNvSpPr>
            <a:spLocks noGrp="1"/>
          </p:cNvSpPr>
          <p:nvPr>
            <p:ph type="ftr" idx="3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defRPr lang="en-US" sz="1200" b="0" strike="noStrike" spc="-1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&lt;footer&gt;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sldNum" idx="3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IN" sz="1200" b="0" strike="noStrike" spc="-1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69BA2465-B5E9-4A73-A6A0-8647AF5DEF50}" type="slidenum">
              <a:rPr lang="en-IN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 rot="5400000">
            <a:off x="7133400" y="1956240"/>
            <a:ext cx="5811480" cy="2628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>
              <a:buNone/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 rot="5400000">
            <a:off x="1800000" y="-596160"/>
            <a:ext cx="5811480" cy="7733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75" name="PlaceHolder 3"/>
          <p:cNvSpPr>
            <a:spLocks noGrp="1"/>
          </p:cNvSpPr>
          <p:nvPr>
            <p:ph type="dt" idx="37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76" name="PlaceHolder 4"/>
          <p:cNvSpPr>
            <a:spLocks noGrp="1"/>
          </p:cNvSpPr>
          <p:nvPr>
            <p:ph type="ftr" idx="38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defRPr lang="en-US" sz="1200" b="0" strike="noStrike" spc="-1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&lt;footer&gt;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sldNum" idx="3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IN" sz="1200" b="0" strike="noStrike" spc="-1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B7D769B0-F09C-4F1A-A905-76BC05F02DE1}" type="slidenum">
              <a:rPr lang="en-IN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72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indent="0">
              <a:buNone/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172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>
              <a:buNone/>
            </a:pPr>
            <a:r>
              <a:rPr lang="en-US" sz="60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5240" cy="1500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37485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82" name="PlaceHolder 3"/>
          <p:cNvSpPr>
            <a:spLocks noGrp="1"/>
          </p:cNvSpPr>
          <p:nvPr>
            <p:ph type="dt" idx="4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83" name="PlaceHolder 4"/>
          <p:cNvSpPr>
            <a:spLocks noGrp="1"/>
          </p:cNvSpPr>
          <p:nvPr>
            <p:ph type="ftr" idx="4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defRPr lang="en-US" sz="1200" b="0" strike="noStrike" spc="-1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&lt;footer&gt;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sldNum" idx="4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IN" sz="1200" b="0" strike="noStrike" spc="-1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6BD3F689-06CD-46A7-B887-B25CCC8BFDEE}" type="slidenum">
              <a:rPr lang="en-IN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>
              <a:buNone/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9033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9033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88" name="PlaceHolder 4"/>
          <p:cNvSpPr>
            <a:spLocks noGrp="1"/>
          </p:cNvSpPr>
          <p:nvPr>
            <p:ph type="dt" idx="43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89" name="PlaceHolder 5"/>
          <p:cNvSpPr>
            <a:spLocks noGrp="1"/>
          </p:cNvSpPr>
          <p:nvPr>
            <p:ph type="ftr" idx="44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defRPr lang="en-US" sz="1200" b="0" strike="noStrike" spc="-1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&lt;footer&gt;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0" name="PlaceHolder 6"/>
          <p:cNvSpPr>
            <a:spLocks noGrp="1"/>
          </p:cNvSpPr>
          <p:nvPr>
            <p:ph type="sldNum" idx="45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IN" sz="1200" b="0" strike="noStrike" spc="-1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FABB74E5-EF7A-4C2A-8E6B-8CC327168A2B}" type="slidenum">
              <a:rPr lang="en-IN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839880" y="365040"/>
            <a:ext cx="10515240" cy="1325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>
              <a:buNone/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839880" y="1681200"/>
            <a:ext cx="5157720" cy="823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 fontScale="12495" lnSpcReduction="1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839880" y="2505240"/>
            <a:ext cx="5157720" cy="3684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81053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6172200" y="1681200"/>
            <a:ext cx="5182920" cy="823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 fontScale="12495" lnSpcReduction="1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98" name="PlaceHolder 5"/>
          <p:cNvSpPr>
            <a:spLocks noGrp="1"/>
          </p:cNvSpPr>
          <p:nvPr>
            <p:ph type="body"/>
          </p:nvPr>
        </p:nvSpPr>
        <p:spPr>
          <a:xfrm>
            <a:off x="6172200" y="2505240"/>
            <a:ext cx="5182920" cy="3684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81053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99" name="PlaceHolder 6"/>
          <p:cNvSpPr>
            <a:spLocks noGrp="1"/>
          </p:cNvSpPr>
          <p:nvPr>
            <p:ph type="dt" idx="46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100" name="PlaceHolder 7"/>
          <p:cNvSpPr>
            <a:spLocks noGrp="1"/>
          </p:cNvSpPr>
          <p:nvPr>
            <p:ph type="ftr" idx="47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defRPr lang="en-US" sz="1200" b="0" strike="noStrike" spc="-1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&lt;footer&gt;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1" name="PlaceHolder 8"/>
          <p:cNvSpPr>
            <a:spLocks noGrp="1"/>
          </p:cNvSpPr>
          <p:nvPr>
            <p:ph type="sldNum" idx="48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IN" sz="1200" b="0" strike="noStrike" spc="-1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A5198D48-E48C-46E7-A1CF-F9959CC9C7FC}" type="slidenum">
              <a:rPr lang="en-IN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>
              <a:buNone/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03" name="PlaceHolder 2"/>
          <p:cNvSpPr>
            <a:spLocks noGrp="1"/>
          </p:cNvSpPr>
          <p:nvPr>
            <p:ph type="dt" idx="49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104" name="PlaceHolder 3"/>
          <p:cNvSpPr>
            <a:spLocks noGrp="1"/>
          </p:cNvSpPr>
          <p:nvPr>
            <p:ph type="ftr" idx="50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defRPr lang="en-US" sz="1200" b="0" strike="noStrike" spc="-1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&lt;footer&gt;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sldNum" idx="51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IN" sz="1200" b="0" strike="noStrike" spc="-1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36F1C7DA-F4F3-486C-840D-F8D175F36A20}" type="slidenum">
              <a:rPr lang="en-IN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>
              <a:buNone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96865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111" name="PlaceHolder 4"/>
          <p:cNvSpPr>
            <a:spLocks noGrp="1"/>
          </p:cNvSpPr>
          <p:nvPr>
            <p:ph type="dt" idx="52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112" name="PlaceHolder 5"/>
          <p:cNvSpPr>
            <a:spLocks noGrp="1"/>
          </p:cNvSpPr>
          <p:nvPr>
            <p:ph type="ftr" idx="53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defRPr lang="en-US" sz="1200" b="0" strike="noStrike" spc="-1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&lt;footer&gt;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3" name="PlaceHolder 6"/>
          <p:cNvSpPr>
            <a:spLocks noGrp="1"/>
          </p:cNvSpPr>
          <p:nvPr>
            <p:ph type="sldNum" idx="54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IN" sz="1200" b="0" strike="noStrike" spc="-1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A123BFF7-8D75-41DB-A06C-060CC17EEEAD}" type="slidenum">
              <a:rPr lang="en-IN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EAF6">
            <a:alpha val="4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>
              <a:buNone/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 rot="5400000">
            <a:off x="3920400" y="-1256400"/>
            <a:ext cx="4350960" cy="10515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74983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9" name="PlaceHolder 3"/>
          <p:cNvSpPr>
            <a:spLocks noGrp="1"/>
          </p:cNvSpPr>
          <p:nvPr>
            <p:ph type="dt" idx="4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10" name="PlaceHolder 4"/>
          <p:cNvSpPr>
            <a:spLocks noGrp="1"/>
          </p:cNvSpPr>
          <p:nvPr>
            <p:ph type="ftr" idx="5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defRPr lang="en-US" sz="1200" b="0" strike="noStrike" spc="-1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&lt;footer&gt;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sldNum" idx="6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IN" sz="1200" b="0" strike="noStrike" spc="-1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943637EC-0CD3-4762-A91A-BB81B901D3D0}" type="slidenum">
              <a:rPr lang="en-IN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839880" y="457200"/>
            <a:ext cx="3931920" cy="1599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>
              <a:buNone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518328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839880" y="2057400"/>
            <a:ext cx="3931920" cy="3811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6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117" name="PlaceHolder 4"/>
          <p:cNvSpPr>
            <a:spLocks noGrp="1"/>
          </p:cNvSpPr>
          <p:nvPr>
            <p:ph type="dt" idx="55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118" name="PlaceHolder 5"/>
          <p:cNvSpPr>
            <a:spLocks noGrp="1"/>
          </p:cNvSpPr>
          <p:nvPr>
            <p:ph type="ftr" idx="56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defRPr lang="en-US" sz="1200" b="0" strike="noStrike" spc="-1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&lt;footer&gt;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19" name="PlaceHolder 6"/>
          <p:cNvSpPr>
            <a:spLocks noGrp="1"/>
          </p:cNvSpPr>
          <p:nvPr>
            <p:ph type="sldNum" idx="57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IN" sz="1200" b="0" strike="noStrike" spc="-1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121CD2D8-CF00-42AC-8438-88916F9DB163}" type="slidenum">
              <a:rPr lang="en-IN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5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>
              <a:buNone/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 rot="5400000">
            <a:off x="3920400" y="-1256400"/>
            <a:ext cx="4350960" cy="10515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74983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122" name="PlaceHolder 3"/>
          <p:cNvSpPr>
            <a:spLocks noGrp="1"/>
          </p:cNvSpPr>
          <p:nvPr>
            <p:ph type="dt" idx="58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123" name="PlaceHolder 4"/>
          <p:cNvSpPr>
            <a:spLocks noGrp="1"/>
          </p:cNvSpPr>
          <p:nvPr>
            <p:ph type="ftr" idx="59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defRPr lang="en-US" sz="1200" b="0" strike="noStrike" spc="-1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&lt;footer&gt;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 type="sldNum" idx="60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IN" sz="1200" b="0" strike="noStrike" spc="-1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775B622A-4A67-4B65-A47A-D29E2F04B597}" type="slidenum">
              <a:rPr lang="en-IN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EAF6">
            <a:alpha val="4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 rot="5400000">
            <a:off x="7133400" y="1956240"/>
            <a:ext cx="5811480" cy="2628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>
              <a:buNone/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 rot="5400000">
            <a:off x="1800000" y="-596160"/>
            <a:ext cx="5811480" cy="7733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14" name="PlaceHolder 3"/>
          <p:cNvSpPr>
            <a:spLocks noGrp="1"/>
          </p:cNvSpPr>
          <p:nvPr>
            <p:ph type="dt" idx="7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15" name="PlaceHolder 4"/>
          <p:cNvSpPr>
            <a:spLocks noGrp="1"/>
          </p:cNvSpPr>
          <p:nvPr>
            <p:ph type="ftr" idx="8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defRPr lang="en-US" sz="1200" b="0" strike="noStrike" spc="-1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&lt;footer&gt;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" name="PlaceHolder 5"/>
          <p:cNvSpPr>
            <a:spLocks noGrp="1"/>
          </p:cNvSpPr>
          <p:nvPr>
            <p:ph type="sldNum" idx="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IN" sz="1200" b="0" strike="noStrike" spc="-1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B1B1B3F0-50C7-4A69-8146-1BDA73ACB1DD}" type="slidenum">
              <a:rPr lang="en-IN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EAF6">
            <a:alpha val="4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>
              <a:buNone/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19" name="PlaceHolder 3"/>
          <p:cNvSpPr>
            <a:spLocks noGrp="1"/>
          </p:cNvSpPr>
          <p:nvPr>
            <p:ph type="dt" idx="10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20" name="PlaceHolder 4"/>
          <p:cNvSpPr>
            <a:spLocks noGrp="1"/>
          </p:cNvSpPr>
          <p:nvPr>
            <p:ph type="ftr" idx="11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defRPr lang="en-US" sz="1200" b="0" strike="noStrike" spc="-1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&lt;footer&gt;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" name="PlaceHolder 5"/>
          <p:cNvSpPr>
            <a:spLocks noGrp="1"/>
          </p:cNvSpPr>
          <p:nvPr>
            <p:ph type="sldNum" idx="12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IN" sz="1200" b="0" strike="noStrike" spc="-1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4696A9BE-EA15-4445-A809-8DA889437972}" type="slidenum">
              <a:rPr lang="en-IN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EAF6">
            <a:alpha val="4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dt" idx="13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25" name="PlaceHolder 2"/>
          <p:cNvSpPr>
            <a:spLocks noGrp="1"/>
          </p:cNvSpPr>
          <p:nvPr>
            <p:ph type="ftr" idx="14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defRPr lang="en-US" sz="1200" b="0" strike="noStrike" spc="-1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&lt;footer&gt;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sldNum" idx="15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IN" sz="1200" b="0" strike="noStrike" spc="-1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A7FF4643-897D-4DBE-928B-BCBDBC86EF31}" type="slidenum">
              <a:rPr lang="en-IN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EAF6">
            <a:alpha val="4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831960" y="1709640"/>
            <a:ext cx="10515240" cy="2852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>
              <a:buNone/>
            </a:pPr>
            <a:r>
              <a:rPr lang="en-US" sz="60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831960" y="4589640"/>
            <a:ext cx="10515240" cy="149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37485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9" name="PlaceHolder 3"/>
          <p:cNvSpPr>
            <a:spLocks noGrp="1"/>
          </p:cNvSpPr>
          <p:nvPr>
            <p:ph type="dt" idx="16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30" name="PlaceHolder 4"/>
          <p:cNvSpPr>
            <a:spLocks noGrp="1"/>
          </p:cNvSpPr>
          <p:nvPr>
            <p:ph type="ftr" idx="17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defRPr lang="en-US" sz="1200" b="0" strike="noStrike" spc="-1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&lt;footer&gt;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sldNum" idx="18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IN" sz="1200" b="0" strike="noStrike" spc="-1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2EA7600F-19C4-4DB0-A71C-15AC92E9D763}" type="slidenum">
              <a:rPr lang="en-IN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EAF6">
            <a:alpha val="4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>
              <a:buNone/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9033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6172200" y="1825560"/>
            <a:ext cx="518112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90336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35" name="PlaceHolder 4"/>
          <p:cNvSpPr>
            <a:spLocks noGrp="1"/>
          </p:cNvSpPr>
          <p:nvPr>
            <p:ph type="dt" idx="19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36" name="PlaceHolder 5"/>
          <p:cNvSpPr>
            <a:spLocks noGrp="1"/>
          </p:cNvSpPr>
          <p:nvPr>
            <p:ph type="ftr" idx="20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defRPr lang="en-US" sz="1200" b="0" strike="noStrike" spc="-1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&lt;footer&gt;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sldNum" idx="21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IN" sz="1200" b="0" strike="noStrike" spc="-1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8525E35F-9C48-40A5-9F4A-7EE35F8C5FCD}" type="slidenum">
              <a:rPr lang="en-IN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EAF6">
            <a:alpha val="4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98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>
              <a:buNone/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9880" y="1681200"/>
            <a:ext cx="5157360" cy="823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 fontScale="12495" lnSpcReduction="1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839880" y="2505240"/>
            <a:ext cx="5157360" cy="3684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81053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body"/>
          </p:nvPr>
        </p:nvSpPr>
        <p:spPr>
          <a:xfrm>
            <a:off x="6172200" y="1681200"/>
            <a:ext cx="5182920" cy="823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 fontScale="12495" lnSpcReduction="1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6172200" y="2505240"/>
            <a:ext cx="5182920" cy="3684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81053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46" name="PlaceHolder 6"/>
          <p:cNvSpPr>
            <a:spLocks noGrp="1"/>
          </p:cNvSpPr>
          <p:nvPr>
            <p:ph type="dt" idx="22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47" name="PlaceHolder 7"/>
          <p:cNvSpPr>
            <a:spLocks noGrp="1"/>
          </p:cNvSpPr>
          <p:nvPr>
            <p:ph type="ftr" idx="23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defRPr lang="en-US" sz="1200" b="0" strike="noStrike" spc="-1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&lt;footer&gt;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8" name="PlaceHolder 8"/>
          <p:cNvSpPr>
            <a:spLocks noGrp="1"/>
          </p:cNvSpPr>
          <p:nvPr>
            <p:ph type="sldNum" idx="24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IN" sz="1200" b="0" strike="noStrike" spc="-1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9938BB6A-A2F4-4D7E-A428-068D4792E1C9}" type="slidenum">
              <a:rPr lang="en-IN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EAF6">
            <a:alpha val="4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>
              <a:buNone/>
            </a:pPr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50" name="PlaceHolder 2"/>
          <p:cNvSpPr>
            <a:spLocks noGrp="1"/>
          </p:cNvSpPr>
          <p:nvPr>
            <p:ph type="dt" idx="25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strike="noStrike" spc="-1">
                <a:solidFill>
                  <a:srgbClr val="000000"/>
                </a:solidFill>
                <a:latin typeface="Times New Roman"/>
              </a:rPr>
              <a:t>&lt;date/time&gt;</a:t>
            </a:r>
          </a:p>
        </p:txBody>
      </p:sp>
      <p:sp>
        <p:nvSpPr>
          <p:cNvPr id="51" name="PlaceHolder 3"/>
          <p:cNvSpPr>
            <a:spLocks noGrp="1"/>
          </p:cNvSpPr>
          <p:nvPr>
            <p:ph type="ftr" idx="26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defRPr lang="en-US" sz="1200" b="0" strike="noStrike" spc="-1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&lt;footer&gt;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sldNum" idx="27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IN" sz="1200" b="0" strike="noStrike" spc="-1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6A119101-B422-4AE6-99D5-619C9E381D67}" type="slidenum">
              <a:rPr lang="en-IN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../../CSE(DS)%20Department%20on%2001-09-2025/Scheme%20on%2002-09-2025/Program%20Structure%20for%20Computer%20Science%20and%20Engineering%20(Data%20Science).docx" TargetMode="Externa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../previous%20BOS%20PPT%20and%20MOM/CSE%20DS%203rd%20BOS%20PPT%20and%20MOM/3RD%20BOS%20MOM%20CSDS_24_06_2025.docx" TargetMode="External"/><Relationship Id="rId2" Type="http://schemas.openxmlformats.org/officeDocument/2006/relationships/hyperlink" Target="Action%20taken%20on%203rd%20BOS%2020-10-2025.docx" TargetMode="Externa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71;g2e28872b20b_0_2" descr="A building with trees in front of it  Description automatically generated with low confidence"/>
          <p:cNvPicPr/>
          <p:nvPr/>
        </p:nvPicPr>
        <p:blipFill>
          <a:blip r:embed="rId3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sp>
        <p:nvSpPr>
          <p:cNvPr id="132" name="Google Shape;172;g2e28872b20b_0_2"/>
          <p:cNvSpPr/>
          <p:nvPr/>
        </p:nvSpPr>
        <p:spPr>
          <a:xfrm>
            <a:off x="1398960" y="4716720"/>
            <a:ext cx="9556920" cy="883440"/>
          </a:xfrm>
          <a:prstGeom prst="rect">
            <a:avLst/>
          </a:prstGeom>
          <a:gradFill rotWithShape="0">
            <a:gsLst>
              <a:gs pos="0">
                <a:srgbClr val="FEFBF1"/>
              </a:gs>
              <a:gs pos="74000">
                <a:srgbClr val="FFE28B"/>
              </a:gs>
              <a:gs pos="83000">
                <a:srgbClr val="FFE28B"/>
              </a:gs>
              <a:gs pos="100000">
                <a:srgbClr val="FEEBB2"/>
              </a:gs>
            </a:gsLst>
            <a:lin ang="54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IN" sz="5200" b="0" strike="noStrike" spc="-1">
                <a:solidFill>
                  <a:srgbClr val="002060"/>
                </a:solidFill>
                <a:latin typeface="Poppins ExtraBold"/>
                <a:ea typeface="Poppins ExtraBold"/>
              </a:rPr>
              <a:t>AUTONOMY AT SJCEM</a:t>
            </a:r>
            <a:endParaRPr lang="en-US" sz="5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Google Shape;174;g2e28872b20b_0_2"/>
          <p:cNvSpPr/>
          <p:nvPr/>
        </p:nvSpPr>
        <p:spPr>
          <a:xfrm>
            <a:off x="0" y="2077920"/>
            <a:ext cx="12191760" cy="4145400"/>
          </a:xfrm>
          <a:prstGeom prst="rect">
            <a:avLst/>
          </a:prstGeom>
          <a:gradFill rotWithShape="0">
            <a:gsLst>
              <a:gs pos="0">
                <a:srgbClr val="FEFBF1">
                  <a:alpha val="67000"/>
                </a:srgbClr>
              </a:gs>
              <a:gs pos="32000">
                <a:srgbClr val="FFE28B">
                  <a:alpha val="81000"/>
                </a:srgbClr>
              </a:gs>
              <a:gs pos="100000">
                <a:srgbClr val="FEEBB2"/>
              </a:gs>
            </a:gsLst>
            <a:lin ang="54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IN" sz="2800" b="1" strike="noStrike" spc="-1" dirty="0">
                <a:solidFill>
                  <a:srgbClr val="002060"/>
                </a:solidFill>
                <a:latin typeface="Poppins"/>
                <a:ea typeface="Poppins"/>
              </a:rPr>
              <a:t>Department of Computer Science and Engineering (Data Science)</a:t>
            </a:r>
            <a:endParaRPr lang="en-US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IN" sz="4000" b="1" strike="noStrike" spc="-1" dirty="0">
                <a:solidFill>
                  <a:srgbClr val="002060"/>
                </a:solidFill>
                <a:latin typeface="Poppins"/>
                <a:ea typeface="Poppins"/>
              </a:rPr>
              <a:t>Welcomes </a:t>
            </a:r>
            <a:br>
              <a:rPr sz="3200" dirty="0"/>
            </a:br>
            <a:r>
              <a:rPr lang="en-IN" sz="3200" b="1" strike="noStrike" spc="-1" dirty="0">
                <a:solidFill>
                  <a:srgbClr val="002060"/>
                </a:solidFill>
                <a:latin typeface="Poppins"/>
                <a:ea typeface="Poppins"/>
              </a:rPr>
              <a:t>BOS Members </a:t>
            </a:r>
            <a:endParaRPr lang="en-US" sz="32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IN" sz="2000" b="1" strike="noStrike" spc="-1" dirty="0">
                <a:solidFill>
                  <a:srgbClr val="002060"/>
                </a:solidFill>
                <a:latin typeface="Poppins"/>
                <a:ea typeface="Poppins"/>
              </a:rPr>
              <a:t>For </a:t>
            </a: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IN" sz="2000" b="1" strike="noStrike" spc="-1" dirty="0">
                <a:solidFill>
                  <a:srgbClr val="002060"/>
                </a:solidFill>
                <a:latin typeface="Poppins"/>
                <a:ea typeface="Poppins"/>
              </a:rPr>
              <a:t>4</a:t>
            </a:r>
            <a:r>
              <a:rPr lang="en-IN" sz="2000" b="1" spc="-1" baseline="30000" dirty="0">
                <a:solidFill>
                  <a:srgbClr val="002060"/>
                </a:solidFill>
                <a:latin typeface="Poppins"/>
                <a:ea typeface="Poppins"/>
              </a:rPr>
              <a:t>t</a:t>
            </a:r>
            <a:r>
              <a:rPr lang="en-IN" sz="2000" b="1" strike="noStrike" spc="-1" baseline="30000" dirty="0">
                <a:solidFill>
                  <a:srgbClr val="002060"/>
                </a:solidFill>
                <a:latin typeface="Poppins"/>
                <a:ea typeface="Poppins"/>
              </a:rPr>
              <a:t>h</a:t>
            </a:r>
            <a:r>
              <a:rPr lang="en-IN" sz="2000" b="1" strike="noStrike" spc="-1" dirty="0">
                <a:solidFill>
                  <a:srgbClr val="002060"/>
                </a:solidFill>
                <a:latin typeface="Poppins"/>
                <a:ea typeface="Poppins"/>
              </a:rPr>
              <a:t> BOS Meeting</a:t>
            </a:r>
            <a:endParaRPr lang="en-US" sz="20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002060"/>
                </a:solidFill>
                <a:latin typeface="Poppins"/>
                <a:ea typeface="Poppins SemiBold"/>
              </a:rPr>
              <a:t>Presented By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002060"/>
                </a:solidFill>
                <a:latin typeface="Poppins"/>
                <a:ea typeface="Poppins SemiBold"/>
              </a:rPr>
              <a:t>Dr. Manish Rana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002060"/>
                </a:solidFill>
                <a:latin typeface="Poppins"/>
                <a:ea typeface="Poppins SemiBold"/>
              </a:rPr>
              <a:t>Associate Professor(PG Head) &amp; HOD 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002060"/>
                </a:solidFill>
                <a:latin typeface="Poppins"/>
                <a:ea typeface="Poppins SemiBold"/>
              </a:rPr>
              <a:t>Computer Science and Engineering (Data Science) 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1800" b="1" strike="noStrike" spc="-1" dirty="0">
                <a:solidFill>
                  <a:srgbClr val="002060"/>
                </a:solidFill>
                <a:latin typeface="Poppins"/>
                <a:ea typeface="Poppins SemiBold"/>
              </a:rPr>
              <a:t>Date: 28</a:t>
            </a:r>
            <a:r>
              <a:rPr lang="en-US" sz="1800" b="1" strike="noStrike" spc="-1" baseline="30000" dirty="0">
                <a:solidFill>
                  <a:srgbClr val="002060"/>
                </a:solidFill>
                <a:latin typeface="Poppins"/>
                <a:ea typeface="Poppins SemiBold"/>
              </a:rPr>
              <a:t>th</a:t>
            </a:r>
            <a:r>
              <a:rPr lang="en-US" sz="1800" b="1" strike="noStrike" spc="-1" dirty="0">
                <a:solidFill>
                  <a:srgbClr val="002060"/>
                </a:solidFill>
                <a:latin typeface="Poppins"/>
                <a:ea typeface="Poppins SemiBold"/>
              </a:rPr>
              <a:t> October 2025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1"/>
          <p:cNvSpPr>
            <a:spLocks noGrp="1"/>
          </p:cNvSpPr>
          <p:nvPr>
            <p:ph type="sldNum" idx="64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IN" sz="1200" b="0" strike="noStrike" spc="-1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333A7A42-28E9-4555-84E7-0131C55F15C3}" type="slidenum">
              <a:rPr lang="en-IN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1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2286000" y="511560"/>
            <a:ext cx="7412760" cy="460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 fontScale="90000"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en-IN" sz="2800" b="1" strike="noStrike" spc="-1">
                <a:solidFill>
                  <a:srgbClr val="002060"/>
                </a:solidFill>
                <a:latin typeface="Poppins"/>
                <a:ea typeface="Calibri"/>
              </a:rPr>
              <a:t>SCHEMES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72" name="Table 3"/>
          <p:cNvGraphicFramePr/>
          <p:nvPr>
            <p:extLst>
              <p:ext uri="{D42A27DB-BD31-4B8C-83A1-F6EECF244321}">
                <p14:modId xmlns:p14="http://schemas.microsoft.com/office/powerpoint/2010/main" val="3048775953"/>
              </p:ext>
            </p:extLst>
          </p:nvPr>
        </p:nvGraphicFramePr>
        <p:xfrm>
          <a:off x="293760" y="1986840"/>
          <a:ext cx="11603160" cy="3354120"/>
        </p:xfrm>
        <a:graphic>
          <a:graphicData uri="http://schemas.openxmlformats.org/drawingml/2006/table">
            <a:tbl>
              <a:tblPr/>
              <a:tblGrid>
                <a:gridCol w="968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3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846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0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627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173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IN" sz="2000" b="0" strike="noStrike" spc="-1">
                          <a:solidFill>
                            <a:srgbClr val="002060"/>
                          </a:solidFill>
                          <a:latin typeface="Poppins"/>
                          <a:ea typeface="Arial"/>
                        </a:rPr>
                        <a:t>Sr. No.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IN" sz="2000" b="1" strike="noStrike" spc="-1">
                          <a:solidFill>
                            <a:srgbClr val="002060"/>
                          </a:solidFill>
                          <a:latin typeface="Poppins"/>
                          <a:ea typeface="Calibri"/>
                        </a:rPr>
                        <a:t>Scheme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IN" sz="2000" b="1" strike="noStrike" spc="-1">
                          <a:solidFill>
                            <a:srgbClr val="002060"/>
                          </a:solidFill>
                          <a:latin typeface="Poppins"/>
                          <a:ea typeface="Calibri"/>
                        </a:rPr>
                        <a:t>Particulars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IN" sz="2000" b="1" strike="noStrike" spc="-1">
                          <a:solidFill>
                            <a:srgbClr val="002060"/>
                          </a:solidFill>
                          <a:latin typeface="Poppins"/>
                          <a:ea typeface="Calibri"/>
                        </a:rPr>
                        <a:t>Commencement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IN" sz="2000" b="1" strike="noStrike" spc="-1">
                          <a:solidFill>
                            <a:srgbClr val="002060"/>
                          </a:solidFill>
                          <a:latin typeface="Poppins"/>
                          <a:ea typeface="Calibri"/>
                        </a:rPr>
                        <a:t>Total Credits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IN" sz="2000" b="0" strike="noStrike" spc="-1">
                          <a:solidFill>
                            <a:srgbClr val="002060"/>
                          </a:solidFill>
                          <a:latin typeface="Poppins"/>
                          <a:ea typeface="Arial"/>
                        </a:rPr>
                        <a:t>Remark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9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IN" sz="2000" b="0" strike="noStrike" spc="-1">
                          <a:solidFill>
                            <a:srgbClr val="002060"/>
                          </a:solidFill>
                          <a:latin typeface="Poppins"/>
                          <a:ea typeface="Arial"/>
                        </a:rPr>
                        <a:t>1.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IN" sz="2000" b="0" strike="noStrike" spc="-1" dirty="0">
                          <a:solidFill>
                            <a:srgbClr val="002060"/>
                          </a:solidFill>
                          <a:latin typeface="Poppins"/>
                          <a:ea typeface="Arial"/>
                        </a:rPr>
                        <a:t>SJCEM : R-24B</a:t>
                      </a: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IN" sz="2000" b="0" strike="noStrike" spc="-1" dirty="0">
                          <a:solidFill>
                            <a:srgbClr val="002060"/>
                          </a:solidFill>
                          <a:latin typeface="Poppins"/>
                          <a:ea typeface="Arial"/>
                        </a:rPr>
                        <a:t>SE</a:t>
                      </a:r>
                      <a:endParaRPr lang="en-US" sz="20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IN" sz="2000" b="0" strike="noStrike" spc="-1" dirty="0">
                          <a:solidFill>
                            <a:srgbClr val="002060"/>
                          </a:solidFill>
                          <a:latin typeface="Poppins"/>
                          <a:ea typeface="Arial"/>
                        </a:rPr>
                        <a:t>SE: 2024-25</a:t>
                      </a:r>
                      <a:endParaRPr lang="en-US" sz="20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IN" sz="2000" b="0" strike="noStrike" spc="-1" dirty="0">
                          <a:solidFill>
                            <a:srgbClr val="002060"/>
                          </a:solidFill>
                          <a:latin typeface="Poppins"/>
                          <a:ea typeface="Arial"/>
                        </a:rPr>
                        <a:t>TE: 2025-26</a:t>
                      </a:r>
                      <a:endParaRPr lang="en-US" sz="20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IN" sz="2000" b="0" strike="noStrike" spc="-1" dirty="0">
                          <a:solidFill>
                            <a:srgbClr val="002060"/>
                          </a:solidFill>
                          <a:latin typeface="Poppins"/>
                          <a:ea typeface="Arial"/>
                        </a:rPr>
                        <a:t>BE: 2026-27</a:t>
                      </a:r>
                      <a:endParaRPr lang="en-US" sz="20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IN" sz="2000" b="0" strike="noStrike" spc="-1" dirty="0">
                          <a:solidFill>
                            <a:srgbClr val="002060"/>
                          </a:solidFill>
                          <a:latin typeface="Poppins"/>
                          <a:ea typeface="Arial"/>
                        </a:rPr>
                        <a:t>165</a:t>
                      </a:r>
                      <a:endParaRPr lang="en-US" sz="20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IN" sz="2000" b="0" strike="noStrike" spc="-1">
                          <a:solidFill>
                            <a:srgbClr val="002060"/>
                          </a:solidFill>
                          <a:latin typeface="Poppins"/>
                          <a:ea typeface="Arial"/>
                        </a:rPr>
                        <a:t>As per NEP 2020 guidelines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73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IN" sz="2000" b="0" strike="noStrike" spc="-1">
                          <a:solidFill>
                            <a:srgbClr val="002060"/>
                          </a:solidFill>
                          <a:latin typeface="Poppins"/>
                          <a:ea typeface="Arial"/>
                        </a:rPr>
                        <a:t>2.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IN" sz="2000" b="0" strike="noStrike" spc="-1">
                          <a:solidFill>
                            <a:srgbClr val="002060"/>
                          </a:solidFill>
                          <a:latin typeface="Poppins"/>
                          <a:ea typeface="Arial"/>
                        </a:rPr>
                        <a:t>TE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IN" sz="2000" b="0" strike="noStrike" spc="-1">
                          <a:solidFill>
                            <a:srgbClr val="002060"/>
                          </a:solidFill>
                          <a:latin typeface="Poppins"/>
                          <a:ea typeface="Arial"/>
                        </a:rPr>
                        <a:t>TE: 2024-25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IN" sz="2000" b="0" strike="noStrike" spc="-1">
                          <a:solidFill>
                            <a:srgbClr val="002060"/>
                          </a:solidFill>
                          <a:latin typeface="Poppins"/>
                          <a:ea typeface="Arial"/>
                        </a:rPr>
                        <a:t>BE: 2025-26</a:t>
                      </a:r>
                      <a:endParaRPr lang="en-US" sz="2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IN" sz="2000" b="0" strike="noStrike" spc="-1" dirty="0">
                          <a:solidFill>
                            <a:srgbClr val="002060"/>
                          </a:solidFill>
                          <a:latin typeface="Poppins"/>
                          <a:ea typeface="Arial"/>
                        </a:rPr>
                        <a:t>172</a:t>
                      </a:r>
                      <a:endParaRPr lang="en-US" sz="20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IN" sz="2000" b="0" strike="noStrike" spc="-1" dirty="0">
                          <a:solidFill>
                            <a:srgbClr val="002060"/>
                          </a:solidFill>
                          <a:latin typeface="Poppins"/>
                          <a:ea typeface="Arial"/>
                        </a:rPr>
                        <a:t>-</a:t>
                      </a:r>
                      <a:endParaRPr lang="en-US" sz="20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3" name="PlaceHolder 2"/>
          <p:cNvSpPr>
            <a:spLocks noGrp="1"/>
          </p:cNvSpPr>
          <p:nvPr>
            <p:ph type="ftr" idx="78"/>
          </p:nvPr>
        </p:nvSpPr>
        <p:spPr>
          <a:xfrm>
            <a:off x="4038480" y="6356520"/>
            <a:ext cx="46094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defRPr lang="en-US" sz="1200" b="0" strike="noStrike" spc="-1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BOS, COMPUTER SCIENCE AND ENGINEERING (DATA SCIENCE), SJCEM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sldNum" idx="79"/>
          </p:nvPr>
        </p:nvSpPr>
        <p:spPr>
          <a:xfrm>
            <a:off x="86482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IN" sz="1200" b="0" strike="noStrike" spc="-1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7ED4F624-CA4B-469D-B35C-C7948DE6659E}" type="slidenum">
              <a:rPr lang="en-IN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10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838080" y="169200"/>
            <a:ext cx="10515240" cy="7884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en-IN" sz="2400" b="1" strike="noStrike" spc="-1">
                <a:solidFill>
                  <a:srgbClr val="002060"/>
                </a:solidFill>
                <a:latin typeface="Poppins"/>
                <a:ea typeface="Calibri"/>
              </a:rPr>
              <a:t>Agenda: 3/6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/>
          </p:nvPr>
        </p:nvSpPr>
        <p:spPr>
          <a:xfrm>
            <a:off x="838080" y="125352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114480" indent="0" algn="ct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600" b="1" strike="noStrike" spc="-1" dirty="0">
                <a:solidFill>
                  <a:srgbClr val="002060"/>
                </a:solidFill>
                <a:latin typeface="Poppins"/>
                <a:ea typeface="Calibri"/>
              </a:rPr>
              <a:t>Approval of scheme SJCEM : R-24B w.e.f. 2025-26 for Fourth Semester, Sixth Semester of </a:t>
            </a:r>
            <a:r>
              <a:rPr lang="en-US" sz="1600" b="1" strike="noStrike" spc="-1" dirty="0" err="1">
                <a:solidFill>
                  <a:srgbClr val="002060"/>
                </a:solidFill>
                <a:latin typeface="Poppins"/>
                <a:ea typeface="Calibri"/>
              </a:rPr>
              <a:t>B.Tech</a:t>
            </a:r>
            <a:r>
              <a:rPr lang="en-US" sz="1600" b="1" strike="noStrike" spc="-1" dirty="0">
                <a:solidFill>
                  <a:srgbClr val="002060"/>
                </a:solidFill>
                <a:latin typeface="Poppins"/>
                <a:ea typeface="Calibri"/>
              </a:rPr>
              <a:t> in </a:t>
            </a:r>
            <a:r>
              <a:rPr lang="en-US" sz="1600" b="1" strike="noStrike" spc="-1" dirty="0">
                <a:solidFill>
                  <a:srgbClr val="002060"/>
                </a:solidFill>
                <a:latin typeface="Poppins"/>
                <a:ea typeface="Poppins SemiBold"/>
              </a:rPr>
              <a:t>Computer Science and Engineering (Data Science) </a:t>
            </a:r>
            <a:r>
              <a:rPr lang="en-US" sz="1600" b="1" strike="noStrike" spc="-1" dirty="0">
                <a:solidFill>
                  <a:srgbClr val="002060"/>
                </a:solidFill>
                <a:latin typeface="Poppins"/>
                <a:ea typeface="Calibri"/>
              </a:rPr>
              <a:t>Program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ftr" idx="80"/>
          </p:nvPr>
        </p:nvSpPr>
        <p:spPr>
          <a:xfrm>
            <a:off x="4038480" y="6356520"/>
            <a:ext cx="47372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defRPr lang="en-US" sz="1200" b="0" strike="noStrike" spc="-1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BOS, COMPUTER SCIENCE AND ENGINEERING (DATA SCIENCE), SJCEM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8" name="PlaceHolder 4"/>
          <p:cNvSpPr>
            <a:spLocks noGrp="1"/>
          </p:cNvSpPr>
          <p:nvPr>
            <p:ph type="sldNum" idx="81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IN" sz="1200" b="0" strike="noStrike" spc="-1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75790613-E142-444E-B887-442239B92E73}" type="slidenum">
              <a:rPr lang="en-IN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11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sldNum" idx="84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IN" sz="1200" b="0" strike="noStrike" spc="-1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0B371AA7-9A6F-44A5-BD2E-E065497CE69A}" type="slidenum">
              <a:rPr lang="en-IN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12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title"/>
          </p:nvPr>
        </p:nvSpPr>
        <p:spPr>
          <a:xfrm>
            <a:off x="1689840" y="182160"/>
            <a:ext cx="9246240" cy="670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IN" sz="2400" b="0" strike="noStrike" spc="-1">
                <a:solidFill>
                  <a:srgbClr val="073763"/>
                </a:solidFill>
                <a:latin typeface="Poppins ExtraBold"/>
                <a:ea typeface="Poppins ExtraBold"/>
              </a:rPr>
              <a:t>SCHEME FOR COMPUTER SCIENCE AND  ENGINEERING (DATA SCIENCE)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Google Shape;410;g2e28872b20b_0_1152"/>
          <p:cNvSpPr/>
          <p:nvPr/>
        </p:nvSpPr>
        <p:spPr>
          <a:xfrm>
            <a:off x="4383720" y="826920"/>
            <a:ext cx="385848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t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IN" sz="1800" b="1" strike="noStrike" spc="-1" dirty="0">
                <a:solidFill>
                  <a:srgbClr val="741B47"/>
                </a:solidFill>
                <a:latin typeface="Poppins"/>
                <a:ea typeface="Poppins"/>
              </a:rPr>
              <a:t>SEM IV A.Y. 2025-26 R-24B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88" name="Google Shape;411;g2e28872b20b_0_1152"/>
          <p:cNvGraphicFramePr/>
          <p:nvPr>
            <p:extLst>
              <p:ext uri="{D42A27DB-BD31-4B8C-83A1-F6EECF244321}">
                <p14:modId xmlns:p14="http://schemas.microsoft.com/office/powerpoint/2010/main" val="1515065294"/>
              </p:ext>
            </p:extLst>
          </p:nvPr>
        </p:nvGraphicFramePr>
        <p:xfrm>
          <a:off x="914400" y="1177605"/>
          <a:ext cx="10438920" cy="5309595"/>
        </p:xfrm>
        <a:graphic>
          <a:graphicData uri="http://schemas.openxmlformats.org/drawingml/2006/table">
            <a:tbl>
              <a:tblPr/>
              <a:tblGrid>
                <a:gridCol w="1244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7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2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0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0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0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0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0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98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14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14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598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144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670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2228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99184">
                <a:tc gridSpan="1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IN" sz="1200" b="0" strike="noStrike" spc="-1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</a:rPr>
                        <a:t>Scheme for Computer Science and Engineering (Data Science) Sem IV (SJCEM R 24)</a:t>
                      </a:r>
                      <a:endParaRPr lang="en-US" sz="1200" b="0" strike="noStrike" spc="-1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560" marR="7560" anchor="ctr">
                    <a:lnL w="18720">
                      <a:solidFill>
                        <a:srgbClr val="FFFFFF"/>
                      </a:solidFill>
                      <a:prstDash val="solid"/>
                    </a:lnL>
                    <a:lnR w="1872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07376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345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IN" sz="1200" b="0" strike="noStrike" spc="-1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</a:rPr>
                        <a:t>Course Code</a:t>
                      </a:r>
                      <a:endParaRPr lang="en-US" sz="1200" b="0" strike="noStrike" spc="-1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560" marR="7560" anchor="ctr">
                    <a:lnL w="18720">
                      <a:solidFill>
                        <a:srgbClr val="FFFFFF"/>
                      </a:solidFill>
                      <a:prstDash val="solid"/>
                    </a:lnL>
                    <a:lnR w="1872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07376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IN" sz="1200" b="0" strike="noStrike" spc="-1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</a:rPr>
                        <a:t>Vertical</a:t>
                      </a:r>
                      <a:endParaRPr lang="en-US" sz="1200" b="0" strike="noStrike" spc="-1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560" marR="7560" anchor="ctr">
                    <a:lnL w="18720">
                      <a:solidFill>
                        <a:srgbClr val="FFFFFF"/>
                      </a:solidFill>
                      <a:prstDash val="solid"/>
                    </a:lnL>
                    <a:lnR w="1872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07376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IN" sz="1200" b="0" strike="noStrike" spc="-1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</a:rPr>
                        <a:t>Course Name</a:t>
                      </a:r>
                      <a:endParaRPr lang="en-US" sz="1200" b="0" strike="noStrike" spc="-1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560" marR="7560" anchor="ctr">
                    <a:lnL w="18720">
                      <a:solidFill>
                        <a:srgbClr val="FFFFFF"/>
                      </a:solidFill>
                      <a:prstDash val="solid"/>
                    </a:lnL>
                    <a:lnR w="1872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073763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IN" sz="1200" b="0" strike="noStrike" spc="-1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</a:rPr>
                        <a:t>Contact Hrs</a:t>
                      </a:r>
                      <a:endParaRPr lang="en-US" sz="12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560" marR="7560" anchor="ctr">
                    <a:lnL w="18720">
                      <a:solidFill>
                        <a:srgbClr val="FFFFFF"/>
                      </a:solidFill>
                      <a:prstDash val="solid"/>
                    </a:lnL>
                    <a:lnR w="1872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07376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IN" sz="1200" b="0" strike="noStrike" spc="-1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</a:rPr>
                        <a:t>Credit Allotted</a:t>
                      </a:r>
                      <a:endParaRPr lang="en-US" sz="12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560" marR="7560" anchor="ctr">
                    <a:lnL w="18720">
                      <a:solidFill>
                        <a:srgbClr val="FFFFFF"/>
                      </a:solidFill>
                      <a:prstDash val="solid"/>
                    </a:lnL>
                    <a:lnR w="1872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07376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IN" sz="1200" b="0" strike="noStrike" spc="-1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</a:rPr>
                        <a:t>Total Credits</a:t>
                      </a:r>
                      <a:endParaRPr lang="en-US" sz="12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560" marR="7560" anchor="ctr">
                    <a:lnL w="18720">
                      <a:solidFill>
                        <a:srgbClr val="FFFFFF"/>
                      </a:solidFill>
                      <a:prstDash val="solid"/>
                    </a:lnL>
                    <a:lnR w="1872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073763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IN" sz="1200" b="0" strike="noStrike" spc="-1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</a:rPr>
                        <a:t>Evaluation Scheme</a:t>
                      </a:r>
                      <a:endParaRPr lang="en-US" sz="12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560" marR="7560" anchor="ctr">
                    <a:lnL w="18720">
                      <a:solidFill>
                        <a:srgbClr val="FFFFFF"/>
                      </a:solidFill>
                      <a:prstDash val="solid"/>
                    </a:lnL>
                    <a:lnR w="1872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07376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IN" sz="1200" b="0" strike="noStrike" spc="-1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</a:rPr>
                        <a:t>IAE 1</a:t>
                      </a:r>
                      <a:endParaRPr lang="en-US" sz="12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560" marR="7560" anchor="ctr">
                    <a:lnL w="18720">
                      <a:solidFill>
                        <a:srgbClr val="FFFFFF"/>
                      </a:solidFill>
                      <a:prstDash val="solid"/>
                    </a:lnL>
                    <a:lnR w="1872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76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IN" sz="1200" b="0" strike="noStrike" spc="-1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</a:rPr>
                        <a:t>IAE 2</a:t>
                      </a:r>
                      <a:endParaRPr lang="en-US" sz="12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560" marR="7560" anchor="ctr">
                    <a:lnL w="18720">
                      <a:solidFill>
                        <a:srgbClr val="FFFFFF"/>
                      </a:solidFill>
                      <a:prstDash val="solid"/>
                    </a:lnL>
                    <a:lnR w="1872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76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IN" sz="1200" b="0" strike="noStrike" spc="-1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</a:rPr>
                        <a:t>ESE</a:t>
                      </a:r>
                      <a:endParaRPr lang="en-US" sz="12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560" marR="7560" anchor="ctr">
                    <a:lnL w="18720">
                      <a:solidFill>
                        <a:srgbClr val="FFFFFF"/>
                      </a:solidFill>
                      <a:prstDash val="solid"/>
                    </a:lnL>
                    <a:lnR w="1872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76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IN" sz="1200" b="0" strike="noStrike" spc="-1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</a:rPr>
                        <a:t>CA (TW)</a:t>
                      </a:r>
                      <a:endParaRPr lang="en-US" sz="12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560" marR="7560" anchor="ctr">
                    <a:lnL w="18720">
                      <a:solidFill>
                        <a:srgbClr val="FFFFFF"/>
                      </a:solidFill>
                      <a:prstDash val="solid"/>
                    </a:lnL>
                    <a:lnR w="1872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76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IN" sz="1200" b="0" strike="noStrike" spc="-1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</a:rPr>
                        <a:t>OR/PR</a:t>
                      </a:r>
                      <a:endParaRPr lang="en-US" sz="12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560" marR="7560" anchor="ctr">
                    <a:lnL w="18720">
                      <a:solidFill>
                        <a:srgbClr val="FFFFFF"/>
                      </a:solidFill>
                      <a:prstDash val="solid"/>
                    </a:lnL>
                    <a:lnR w="1872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76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IN" sz="1200" b="0" strike="noStrike" spc="-1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</a:rPr>
                        <a:t>Total</a:t>
                      </a:r>
                      <a:endParaRPr lang="en-US" sz="12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560" marR="7560" anchor="ctr">
                    <a:lnL w="18720">
                      <a:solidFill>
                        <a:srgbClr val="FFFFFF"/>
                      </a:solidFill>
                      <a:prstDash val="solid"/>
                    </a:lnL>
                    <a:lnR w="1872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7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227">
                <a:tc vMerge="1">
                  <a:txBody>
                    <a:bodyPr/>
                    <a:lstStyle/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IN" sz="1200" b="0" strike="noStrike" spc="-1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</a:rPr>
                        <a:t>Th</a:t>
                      </a:r>
                      <a:endParaRPr lang="en-US" sz="12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560" marR="7560" anchor="ctr">
                    <a:lnL w="18720">
                      <a:solidFill>
                        <a:srgbClr val="FFFFFF"/>
                      </a:solidFill>
                      <a:prstDash val="solid"/>
                    </a:lnL>
                    <a:lnR w="1872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IN" sz="1200" b="0" strike="noStrike" spc="-1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</a:rPr>
                        <a:t>Tut</a:t>
                      </a:r>
                      <a:endParaRPr lang="en-US" sz="1200" b="0" strike="noStrike" spc="-1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560" marR="7560" anchor="ctr">
                    <a:lnL w="18720">
                      <a:solidFill>
                        <a:srgbClr val="FFFFFF"/>
                      </a:solidFill>
                      <a:prstDash val="solid"/>
                    </a:lnL>
                    <a:lnR w="1872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IN" sz="1200" b="0" strike="noStrike" spc="-1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</a:rPr>
                        <a:t>Pr</a:t>
                      </a:r>
                      <a:endParaRPr lang="en-US" sz="12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560" marR="7560" anchor="ctr">
                    <a:lnL w="18720">
                      <a:solidFill>
                        <a:srgbClr val="FFFFFF"/>
                      </a:solidFill>
                      <a:prstDash val="solid"/>
                    </a:lnL>
                    <a:lnR w="1872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IN" sz="1200" b="0" strike="noStrike" spc="-1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</a:rPr>
                        <a:t>Th</a:t>
                      </a:r>
                      <a:endParaRPr lang="en-US" sz="12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560" marR="7560" anchor="ctr">
                    <a:lnL w="18720">
                      <a:solidFill>
                        <a:srgbClr val="FFFFFF"/>
                      </a:solidFill>
                      <a:prstDash val="solid"/>
                    </a:lnL>
                    <a:lnR w="1872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IN" sz="1200" b="0" strike="noStrike" spc="-1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</a:rPr>
                        <a:t>Tut</a:t>
                      </a:r>
                      <a:endParaRPr lang="en-US" sz="12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560" marR="7560" anchor="ctr">
                    <a:lnL w="18720">
                      <a:solidFill>
                        <a:srgbClr val="FFFFFF"/>
                      </a:solidFill>
                      <a:prstDash val="solid"/>
                    </a:lnL>
                    <a:lnR w="1872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IN" sz="1200" b="0" strike="noStrike" spc="-1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</a:rPr>
                        <a:t>Pr</a:t>
                      </a:r>
                      <a:endParaRPr lang="en-US" sz="12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560" marR="7560" anchor="ctr">
                    <a:lnL w="18720">
                      <a:solidFill>
                        <a:srgbClr val="FFFFFF"/>
                      </a:solidFill>
                      <a:prstDash val="solid"/>
                    </a:lnL>
                    <a:lnR w="1872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07376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5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IN" sz="1200" b="0" strike="noStrike" spc="-1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</a:rPr>
                        <a:t>24CSDSPCC401</a:t>
                      </a:r>
                      <a:endParaRPr lang="en-US" sz="1200" b="0" strike="noStrike" spc="-1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560" marR="7560" anchor="ctr">
                    <a:lnL w="18720">
                      <a:solidFill>
                        <a:srgbClr val="FFFFFF"/>
                      </a:solidFill>
                      <a:prstDash val="solid"/>
                    </a:lnL>
                    <a:lnR w="1872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IN" sz="1200" b="0" strike="noStrike" spc="-1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</a:rPr>
                        <a:t>PCC</a:t>
                      </a:r>
                      <a:endParaRPr lang="en-US" sz="12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560" marR="7560" anchor="ctr">
                    <a:lnL w="18720">
                      <a:solidFill>
                        <a:srgbClr val="FFFFFF"/>
                      </a:solidFill>
                      <a:prstDash val="solid"/>
                    </a:lnL>
                    <a:lnR w="1872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IN" sz="1200" b="0" strike="noStrike" spc="-1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</a:rPr>
                        <a:t>Statistics and Probability</a:t>
                      </a:r>
                      <a:endParaRPr lang="en-US" sz="1200" b="0" strike="noStrike" spc="-1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560" marR="7560" anchor="ctr">
                    <a:lnL w="18720">
                      <a:solidFill>
                        <a:srgbClr val="FFFFFF"/>
                      </a:solidFill>
                      <a:prstDash val="solid"/>
                    </a:lnL>
                    <a:lnR w="1872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+mn-cs"/>
                        </a:rPr>
                        <a:t>3</a:t>
                      </a:r>
                      <a:endParaRPr lang="en-US" sz="1200" b="0" strike="noStrike" kern="1200" spc="-1" dirty="0">
                        <a:solidFill>
                          <a:srgbClr val="434343"/>
                        </a:solidFill>
                        <a:latin typeface="Poppins SemiBold"/>
                        <a:cs typeface="+mn-cs"/>
                      </a:endParaRPr>
                    </a:p>
                  </a:txBody>
                  <a:tcPr marL="7560" marR="7560" anchor="ctr">
                    <a:lnL w="18720">
                      <a:solidFill>
                        <a:srgbClr val="FFFFFF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+mn-cs"/>
                        </a:rPr>
                        <a:t>-</a:t>
                      </a:r>
                      <a:endParaRPr lang="en-US" sz="1200" b="0" strike="noStrike" kern="1200" spc="-1" dirty="0">
                        <a:solidFill>
                          <a:srgbClr val="434343"/>
                        </a:solidFill>
                        <a:latin typeface="Poppins SemiBold"/>
                        <a:cs typeface="+mn-cs"/>
                      </a:endParaRPr>
                    </a:p>
                  </a:txBody>
                  <a:tcPr marL="7560" marR="756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+mn-cs"/>
                        </a:rPr>
                        <a:t>-</a:t>
                      </a:r>
                      <a:endParaRPr lang="en-US" sz="1200" b="0" strike="noStrike" kern="1200" spc="-1" dirty="0">
                        <a:solidFill>
                          <a:srgbClr val="434343"/>
                        </a:solidFill>
                        <a:latin typeface="Poppins SemiBold"/>
                        <a:cs typeface="+mn-cs"/>
                      </a:endParaRPr>
                    </a:p>
                  </a:txBody>
                  <a:tcPr marL="7560" marR="756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+mn-cs"/>
                        </a:rPr>
                        <a:t>3</a:t>
                      </a:r>
                      <a:endParaRPr lang="en-US" sz="1200" b="0" strike="noStrike" kern="1200" spc="-1">
                        <a:solidFill>
                          <a:srgbClr val="434343"/>
                        </a:solidFill>
                        <a:latin typeface="Poppins SemiBold"/>
                        <a:cs typeface="+mn-cs"/>
                      </a:endParaRPr>
                    </a:p>
                  </a:txBody>
                  <a:tcPr marL="7560" marR="756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+mn-cs"/>
                        </a:rPr>
                        <a:t>-</a:t>
                      </a:r>
                      <a:endParaRPr lang="en-US" sz="1200" b="0" strike="noStrike" kern="1200" spc="-1">
                        <a:solidFill>
                          <a:srgbClr val="434343"/>
                        </a:solidFill>
                        <a:latin typeface="Poppins SemiBold"/>
                        <a:cs typeface="+mn-cs"/>
                      </a:endParaRPr>
                    </a:p>
                  </a:txBody>
                  <a:tcPr marL="7560" marR="756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+mn-cs"/>
                        </a:rPr>
                        <a:t>-</a:t>
                      </a:r>
                      <a:endParaRPr lang="en-US" sz="1200" b="0" strike="noStrike" kern="1200" spc="-1">
                        <a:solidFill>
                          <a:srgbClr val="434343"/>
                        </a:solidFill>
                        <a:latin typeface="Poppins SemiBold"/>
                        <a:cs typeface="+mn-cs"/>
                      </a:endParaRPr>
                    </a:p>
                  </a:txBody>
                  <a:tcPr marL="7560" marR="756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+mn-cs"/>
                        </a:rPr>
                        <a:t>3</a:t>
                      </a:r>
                      <a:endParaRPr lang="en-US" sz="1200" b="0" strike="noStrike" kern="1200" spc="-1">
                        <a:solidFill>
                          <a:srgbClr val="434343"/>
                        </a:solidFill>
                        <a:latin typeface="Poppins SemiBold"/>
                        <a:cs typeface="+mn-cs"/>
                      </a:endParaRPr>
                    </a:p>
                  </a:txBody>
                  <a:tcPr marL="7560" marR="756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435"/>
                        </a:spcBef>
                        <a:buNone/>
                        <a:tabLst>
                          <a:tab pos="0" algn="l"/>
                        </a:tabLst>
                      </a:pPr>
                      <a:r>
                        <a:rPr lang="en-US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ea typeface="+mn-ea"/>
                          <a:cs typeface="+mn-cs"/>
                        </a:rPr>
                        <a:t>20</a:t>
                      </a:r>
                      <a:endParaRPr lang="en-IN" sz="1200" b="0" strike="noStrike" kern="1200" spc="-1" dirty="0">
                        <a:solidFill>
                          <a:srgbClr val="434343"/>
                        </a:solidFill>
                        <a:latin typeface="Poppins SemiBold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435"/>
                        </a:spcBef>
                        <a:buNone/>
                        <a:tabLst>
                          <a:tab pos="0" algn="l"/>
                        </a:tabLst>
                      </a:pPr>
                      <a:r>
                        <a:rPr lang="en-US" sz="1200" b="0" strike="noStrike" kern="1200" spc="-1">
                          <a:solidFill>
                            <a:srgbClr val="434343"/>
                          </a:solidFill>
                          <a:latin typeface="Poppins SemiBold"/>
                          <a:ea typeface="+mn-ea"/>
                          <a:cs typeface="+mn-cs"/>
                        </a:rPr>
                        <a:t>20</a:t>
                      </a:r>
                      <a:endParaRPr lang="en-IN" sz="1200" b="0" strike="noStrike" kern="1200" spc="-1">
                        <a:solidFill>
                          <a:srgbClr val="434343"/>
                        </a:solidFill>
                        <a:latin typeface="Poppins SemiBold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435"/>
                        </a:spcBef>
                        <a:buNone/>
                        <a:tabLst>
                          <a:tab pos="0" algn="l"/>
                        </a:tabLst>
                      </a:pPr>
                      <a:r>
                        <a:rPr lang="en-US" sz="1200" b="0" strike="noStrike" kern="1200" spc="-1">
                          <a:solidFill>
                            <a:srgbClr val="434343"/>
                          </a:solidFill>
                          <a:latin typeface="Poppins SemiBold"/>
                          <a:ea typeface="+mn-ea"/>
                          <a:cs typeface="+mn-cs"/>
                        </a:rPr>
                        <a:t>60</a:t>
                      </a:r>
                      <a:endParaRPr lang="en-IN" sz="1200" b="0" strike="noStrike" kern="1200" spc="-1">
                        <a:solidFill>
                          <a:srgbClr val="434343"/>
                        </a:solidFill>
                        <a:latin typeface="Poppins SemiBold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435"/>
                        </a:spcBef>
                        <a:buNone/>
                        <a:tabLst>
                          <a:tab pos="0" algn="l"/>
                        </a:tabLst>
                      </a:pPr>
                      <a:r>
                        <a:rPr lang="en-US" sz="1200" b="0" strike="noStrike" kern="1200" spc="-1">
                          <a:solidFill>
                            <a:srgbClr val="434343"/>
                          </a:solidFill>
                          <a:latin typeface="Poppins SemiBold"/>
                          <a:ea typeface="+mn-ea"/>
                          <a:cs typeface="+mn-cs"/>
                        </a:rPr>
                        <a:t>25</a:t>
                      </a:r>
                      <a:endParaRPr lang="en-IN" sz="1200" b="0" strike="noStrike" kern="1200" spc="-1">
                        <a:solidFill>
                          <a:srgbClr val="434343"/>
                        </a:solidFill>
                        <a:latin typeface="Poppins SemiBold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435"/>
                        </a:spcBef>
                        <a:buNone/>
                        <a:tabLst>
                          <a:tab pos="0" algn="l"/>
                        </a:tabLst>
                      </a:pPr>
                      <a:r>
                        <a:rPr lang="en-US" sz="1200" b="0" strike="noStrike" kern="1200" spc="-1">
                          <a:solidFill>
                            <a:srgbClr val="434343"/>
                          </a:solidFill>
                          <a:latin typeface="Poppins SemiBold"/>
                          <a:ea typeface="+mn-ea"/>
                          <a:cs typeface="+mn-cs"/>
                        </a:rPr>
                        <a:t>-</a:t>
                      </a:r>
                      <a:endParaRPr lang="en-IN" sz="1200" b="0" strike="noStrike" kern="1200" spc="-1">
                        <a:solidFill>
                          <a:srgbClr val="434343"/>
                        </a:solidFill>
                        <a:latin typeface="Poppins SemiBold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435"/>
                        </a:spcBef>
                        <a:buNone/>
                        <a:tabLst>
                          <a:tab pos="0" algn="l"/>
                        </a:tabLst>
                      </a:pPr>
                      <a:r>
                        <a:rPr lang="en-US" sz="1200" b="0" strike="noStrike" kern="1200" spc="-1">
                          <a:solidFill>
                            <a:srgbClr val="434343"/>
                          </a:solidFill>
                          <a:latin typeface="Poppins SemiBold"/>
                          <a:ea typeface="+mn-ea"/>
                          <a:cs typeface="+mn-cs"/>
                        </a:rPr>
                        <a:t>125</a:t>
                      </a:r>
                      <a:endParaRPr lang="en-IN" sz="1200" b="0" strike="noStrike" kern="1200" spc="-1">
                        <a:solidFill>
                          <a:srgbClr val="434343"/>
                        </a:solidFill>
                        <a:latin typeface="Poppins SemiBold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65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IN" sz="1200" b="0" strike="noStrike" spc="-1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</a:rPr>
                        <a:t>24CSDSPCC402</a:t>
                      </a:r>
                      <a:endParaRPr lang="en-US" sz="1200" b="0" strike="noStrike" spc="-1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560" marR="7560" anchor="ctr">
                    <a:lnL w="18720">
                      <a:solidFill>
                        <a:srgbClr val="FFFFFF"/>
                      </a:solidFill>
                      <a:prstDash val="solid"/>
                    </a:lnL>
                    <a:lnR w="1872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IN" sz="1200" b="0" strike="noStrike" spc="-1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</a:rPr>
                        <a:t>PCC</a:t>
                      </a:r>
                      <a:endParaRPr lang="en-US" sz="1200" b="0" strike="noStrike" spc="-1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560" marR="7560" anchor="ctr">
                    <a:lnL w="18720">
                      <a:solidFill>
                        <a:srgbClr val="FFFFFF"/>
                      </a:solidFill>
                      <a:prstDash val="solid"/>
                    </a:lnL>
                    <a:lnR w="1872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IN" sz="1200" b="0" strike="noStrike" spc="-1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</a:rPr>
                        <a:t>Analysis of Algorithm</a:t>
                      </a:r>
                      <a:endParaRPr lang="en-US" sz="1200" b="0" strike="noStrike" spc="-1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560" marR="7560" anchor="ctr">
                    <a:lnL w="18720">
                      <a:solidFill>
                        <a:srgbClr val="FFFFFF"/>
                      </a:solidFill>
                      <a:prstDash val="solid"/>
                    </a:lnL>
                    <a:lnR w="1872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+mn-cs"/>
                        </a:rPr>
                        <a:t>3</a:t>
                      </a:r>
                      <a:endParaRPr lang="en-US" sz="1200" b="0" strike="noStrike" kern="1200" spc="-1" dirty="0">
                        <a:solidFill>
                          <a:srgbClr val="434343"/>
                        </a:solidFill>
                        <a:latin typeface="Poppins SemiBold"/>
                        <a:cs typeface="+mn-cs"/>
                      </a:endParaRPr>
                    </a:p>
                  </a:txBody>
                  <a:tcPr marL="7560" marR="7560" anchor="ctr">
                    <a:lnL w="18720">
                      <a:solidFill>
                        <a:srgbClr val="FFFFFF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+mn-cs"/>
                        </a:rPr>
                        <a:t>-</a:t>
                      </a:r>
                      <a:endParaRPr lang="en-US" sz="1200" b="0" strike="noStrike" kern="1200" spc="-1" dirty="0">
                        <a:solidFill>
                          <a:srgbClr val="434343"/>
                        </a:solidFill>
                        <a:latin typeface="Poppins SemiBold"/>
                        <a:cs typeface="+mn-cs"/>
                      </a:endParaRPr>
                    </a:p>
                  </a:txBody>
                  <a:tcPr marL="7560" marR="756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+mn-cs"/>
                        </a:rPr>
                        <a:t>2</a:t>
                      </a:r>
                      <a:endParaRPr lang="en-US" sz="1200" b="0" strike="noStrike" kern="1200" spc="-1" dirty="0">
                        <a:solidFill>
                          <a:srgbClr val="434343"/>
                        </a:solidFill>
                        <a:latin typeface="Poppins SemiBold"/>
                        <a:cs typeface="+mn-cs"/>
                      </a:endParaRPr>
                    </a:p>
                  </a:txBody>
                  <a:tcPr marL="7560" marR="756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+mn-cs"/>
                        </a:rPr>
                        <a:t>3</a:t>
                      </a:r>
                      <a:endParaRPr lang="en-US" sz="1200" b="0" strike="noStrike" kern="1200" spc="-1" dirty="0">
                        <a:solidFill>
                          <a:srgbClr val="434343"/>
                        </a:solidFill>
                        <a:latin typeface="Poppins SemiBold"/>
                        <a:cs typeface="+mn-cs"/>
                      </a:endParaRPr>
                    </a:p>
                  </a:txBody>
                  <a:tcPr marL="7560" marR="756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+mn-cs"/>
                        </a:rPr>
                        <a:t>-</a:t>
                      </a:r>
                      <a:endParaRPr lang="en-US" sz="1200" b="0" strike="noStrike" kern="1200" spc="-1" dirty="0">
                        <a:solidFill>
                          <a:srgbClr val="434343"/>
                        </a:solidFill>
                        <a:latin typeface="Poppins SemiBold"/>
                        <a:cs typeface="+mn-cs"/>
                      </a:endParaRPr>
                    </a:p>
                  </a:txBody>
                  <a:tcPr marL="7560" marR="756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+mn-cs"/>
                        </a:rPr>
                        <a:t>1</a:t>
                      </a:r>
                      <a:endParaRPr lang="en-US" sz="1200" b="0" strike="noStrike" kern="1200" spc="-1" dirty="0">
                        <a:solidFill>
                          <a:srgbClr val="434343"/>
                        </a:solidFill>
                        <a:latin typeface="Poppins SemiBold"/>
                        <a:cs typeface="+mn-cs"/>
                      </a:endParaRPr>
                    </a:p>
                  </a:txBody>
                  <a:tcPr marL="7560" marR="756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+mn-cs"/>
                        </a:rPr>
                        <a:t>4</a:t>
                      </a:r>
                      <a:endParaRPr lang="en-US" sz="1200" b="0" strike="noStrike" kern="1200" spc="-1">
                        <a:solidFill>
                          <a:srgbClr val="434343"/>
                        </a:solidFill>
                        <a:latin typeface="Poppins SemiBold"/>
                        <a:cs typeface="+mn-cs"/>
                      </a:endParaRPr>
                    </a:p>
                  </a:txBody>
                  <a:tcPr marL="7560" marR="756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435"/>
                        </a:spcBef>
                        <a:buNone/>
                        <a:tabLst>
                          <a:tab pos="0" algn="l"/>
                        </a:tabLst>
                      </a:pPr>
                      <a:r>
                        <a:rPr lang="en-US" sz="1200" b="0" strike="noStrike" kern="1200" spc="-1">
                          <a:solidFill>
                            <a:srgbClr val="434343"/>
                          </a:solidFill>
                          <a:latin typeface="Poppins SemiBold"/>
                          <a:ea typeface="+mn-ea"/>
                          <a:cs typeface="+mn-cs"/>
                        </a:rPr>
                        <a:t>20</a:t>
                      </a:r>
                      <a:endParaRPr lang="en-IN" sz="1200" b="0" strike="noStrike" kern="1200" spc="-1">
                        <a:solidFill>
                          <a:srgbClr val="434343"/>
                        </a:solidFill>
                        <a:latin typeface="Poppins SemiBold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435"/>
                        </a:spcBef>
                        <a:buNone/>
                        <a:tabLst>
                          <a:tab pos="0" algn="l"/>
                        </a:tabLst>
                      </a:pPr>
                      <a:r>
                        <a:rPr lang="en-US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ea typeface="+mn-ea"/>
                          <a:cs typeface="+mn-cs"/>
                        </a:rPr>
                        <a:t>20</a:t>
                      </a:r>
                      <a:endParaRPr lang="en-IN" sz="1200" b="0" strike="noStrike" kern="1200" spc="-1" dirty="0">
                        <a:solidFill>
                          <a:srgbClr val="434343"/>
                        </a:solidFill>
                        <a:latin typeface="Poppins SemiBold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435"/>
                        </a:spcBef>
                        <a:buNone/>
                        <a:tabLst>
                          <a:tab pos="0" algn="l"/>
                        </a:tabLst>
                      </a:pPr>
                      <a:r>
                        <a:rPr lang="en-US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ea typeface="+mn-ea"/>
                          <a:cs typeface="+mn-cs"/>
                        </a:rPr>
                        <a:t>60</a:t>
                      </a:r>
                      <a:endParaRPr lang="en-IN" sz="1200" b="0" strike="noStrike" kern="1200" spc="-1" dirty="0">
                        <a:solidFill>
                          <a:srgbClr val="434343"/>
                        </a:solidFill>
                        <a:latin typeface="Poppins SemiBold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435"/>
                        </a:spcBef>
                        <a:buNone/>
                        <a:tabLst>
                          <a:tab pos="0" algn="l"/>
                        </a:tabLst>
                      </a:pPr>
                      <a:r>
                        <a:rPr lang="en-US" sz="1200" b="0" strike="noStrike" kern="1200" spc="-1">
                          <a:solidFill>
                            <a:srgbClr val="434343"/>
                          </a:solidFill>
                          <a:latin typeface="Poppins SemiBold"/>
                          <a:ea typeface="+mn-ea"/>
                          <a:cs typeface="+mn-cs"/>
                        </a:rPr>
                        <a:t>25</a:t>
                      </a:r>
                      <a:endParaRPr lang="en-IN" sz="1200" b="0" strike="noStrike" kern="1200" spc="-1">
                        <a:solidFill>
                          <a:srgbClr val="434343"/>
                        </a:solidFill>
                        <a:latin typeface="Poppins SemiBold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435"/>
                        </a:spcBef>
                        <a:buNone/>
                        <a:tabLst>
                          <a:tab pos="0" algn="l"/>
                        </a:tabLst>
                      </a:pPr>
                      <a:r>
                        <a:rPr lang="en-US" sz="1200" b="0" strike="noStrike" kern="1200" spc="-1">
                          <a:solidFill>
                            <a:srgbClr val="434343"/>
                          </a:solidFill>
                          <a:latin typeface="Poppins SemiBold"/>
                          <a:ea typeface="+mn-ea"/>
                          <a:cs typeface="+mn-cs"/>
                        </a:rPr>
                        <a:t>25</a:t>
                      </a:r>
                      <a:endParaRPr lang="en-IN" sz="1200" b="0" strike="noStrike" kern="1200" spc="-1">
                        <a:solidFill>
                          <a:srgbClr val="434343"/>
                        </a:solidFill>
                        <a:latin typeface="Poppins SemiBold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435"/>
                        </a:spcBef>
                        <a:buNone/>
                        <a:tabLst>
                          <a:tab pos="0" algn="l"/>
                        </a:tabLst>
                      </a:pPr>
                      <a:r>
                        <a:rPr lang="en-US" sz="1200" b="0" strike="noStrike" kern="1200" spc="-1">
                          <a:solidFill>
                            <a:srgbClr val="434343"/>
                          </a:solidFill>
                          <a:latin typeface="Poppins SemiBold"/>
                          <a:ea typeface="+mn-ea"/>
                          <a:cs typeface="+mn-cs"/>
                        </a:rPr>
                        <a:t>150</a:t>
                      </a:r>
                      <a:endParaRPr lang="en-IN" sz="1200" b="0" strike="noStrike" kern="1200" spc="-1">
                        <a:solidFill>
                          <a:srgbClr val="434343"/>
                        </a:solidFill>
                        <a:latin typeface="Poppins SemiBold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65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IN" sz="1200" b="0" strike="noStrike" spc="-1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</a:rPr>
                        <a:t>24CSDSPCC404</a:t>
                      </a:r>
                      <a:endParaRPr lang="en-US" sz="1200" b="0" strike="noStrike" spc="-1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560" marR="7560" anchor="ctr">
                    <a:lnL w="18720">
                      <a:solidFill>
                        <a:srgbClr val="FFFFFF"/>
                      </a:solidFill>
                      <a:prstDash val="solid"/>
                    </a:lnL>
                    <a:lnR w="1872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IN" sz="1200" b="0" strike="noStrike" spc="-1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</a:rPr>
                        <a:t>PCC</a:t>
                      </a:r>
                      <a:endParaRPr lang="en-US" sz="1200" b="0" strike="noStrike" spc="-1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560" marR="7560" anchor="ctr">
                    <a:lnL w="18720">
                      <a:solidFill>
                        <a:srgbClr val="FFFFFF"/>
                      </a:solidFill>
                      <a:prstDash val="solid"/>
                    </a:lnL>
                    <a:lnR w="1872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IN" sz="1200" b="0" strike="noStrike" spc="-1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</a:rPr>
                        <a:t>Computer Networks</a:t>
                      </a:r>
                      <a:endParaRPr lang="en-US" sz="1200" b="0" strike="noStrike" spc="-1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560" marR="7560" anchor="ctr">
                    <a:lnL w="18720">
                      <a:solidFill>
                        <a:srgbClr val="FFFFFF"/>
                      </a:solidFill>
                      <a:prstDash val="solid"/>
                    </a:lnL>
                    <a:lnR w="1872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cs typeface="+mn-cs"/>
                        </a:rPr>
                        <a:t>3</a:t>
                      </a:r>
                      <a:endParaRPr lang="en-US" sz="1200" b="0" strike="noStrike" kern="1200" spc="-1" dirty="0">
                        <a:solidFill>
                          <a:srgbClr val="434343"/>
                        </a:solidFill>
                        <a:latin typeface="Poppins SemiBold"/>
                        <a:cs typeface="+mn-cs"/>
                      </a:endParaRPr>
                    </a:p>
                  </a:txBody>
                  <a:tcPr marL="7560" marR="7560" anchor="ctr">
                    <a:lnL w="18720">
                      <a:solidFill>
                        <a:srgbClr val="FFFFFF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+mn-cs"/>
                        </a:rPr>
                        <a:t>-</a:t>
                      </a:r>
                      <a:endParaRPr lang="en-US" sz="1200" b="0" strike="noStrike" kern="1200" spc="-1" dirty="0">
                        <a:solidFill>
                          <a:srgbClr val="434343"/>
                        </a:solidFill>
                        <a:latin typeface="Poppins SemiBold"/>
                        <a:cs typeface="+mn-cs"/>
                      </a:endParaRPr>
                    </a:p>
                  </a:txBody>
                  <a:tcPr marL="7560" marR="756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cs typeface="+mn-cs"/>
                        </a:rPr>
                        <a:t>-</a:t>
                      </a:r>
                      <a:endParaRPr lang="en-US" sz="1200" b="0" strike="noStrike" kern="1200" spc="-1" dirty="0">
                        <a:solidFill>
                          <a:srgbClr val="434343"/>
                        </a:solidFill>
                        <a:latin typeface="Poppins SemiBold"/>
                        <a:cs typeface="+mn-cs"/>
                      </a:endParaRPr>
                    </a:p>
                  </a:txBody>
                  <a:tcPr marL="7560" marR="756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cs typeface="+mn-cs"/>
                        </a:rPr>
                        <a:t>3</a:t>
                      </a:r>
                      <a:endParaRPr lang="en-US" sz="1200" b="0" strike="noStrike" kern="1200" spc="-1" dirty="0">
                        <a:solidFill>
                          <a:srgbClr val="434343"/>
                        </a:solidFill>
                        <a:latin typeface="Poppins SemiBold"/>
                        <a:cs typeface="+mn-cs"/>
                      </a:endParaRPr>
                    </a:p>
                  </a:txBody>
                  <a:tcPr marL="7560" marR="756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+mn-cs"/>
                        </a:rPr>
                        <a:t>-</a:t>
                      </a:r>
                      <a:endParaRPr lang="en-US" sz="1200" b="0" strike="noStrike" kern="1200" spc="-1" dirty="0">
                        <a:solidFill>
                          <a:srgbClr val="434343"/>
                        </a:solidFill>
                        <a:latin typeface="Poppins SemiBold"/>
                        <a:cs typeface="+mn-cs"/>
                      </a:endParaRPr>
                    </a:p>
                  </a:txBody>
                  <a:tcPr marL="7560" marR="756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cs typeface="+mn-cs"/>
                        </a:rPr>
                        <a:t>-</a:t>
                      </a:r>
                      <a:endParaRPr lang="en-US" sz="1200" b="0" strike="noStrike" kern="1200" spc="-1" dirty="0">
                        <a:solidFill>
                          <a:srgbClr val="434343"/>
                        </a:solidFill>
                        <a:latin typeface="Poppins SemiBold"/>
                        <a:cs typeface="+mn-cs"/>
                      </a:endParaRPr>
                    </a:p>
                  </a:txBody>
                  <a:tcPr marL="7560" marR="756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+mn-cs"/>
                        </a:rPr>
                        <a:t>3</a:t>
                      </a:r>
                      <a:endParaRPr lang="en-US" sz="1200" b="0" strike="noStrike" kern="1200" spc="-1" dirty="0">
                        <a:solidFill>
                          <a:srgbClr val="434343"/>
                        </a:solidFill>
                        <a:latin typeface="Poppins SemiBold"/>
                        <a:cs typeface="+mn-cs"/>
                      </a:endParaRPr>
                    </a:p>
                  </a:txBody>
                  <a:tcPr marL="7560" marR="756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435"/>
                        </a:spcBef>
                        <a:buNone/>
                        <a:tabLst>
                          <a:tab pos="0" algn="l"/>
                        </a:tabLst>
                      </a:pPr>
                      <a:r>
                        <a:rPr lang="en-US" sz="1200" b="0" strike="noStrike" kern="1200" spc="-1">
                          <a:solidFill>
                            <a:srgbClr val="434343"/>
                          </a:solidFill>
                          <a:latin typeface="Poppins SemiBold"/>
                          <a:ea typeface="+mn-ea"/>
                          <a:cs typeface="+mn-cs"/>
                        </a:rPr>
                        <a:t>20</a:t>
                      </a:r>
                      <a:endParaRPr lang="en-IN" sz="1200" b="0" strike="noStrike" kern="1200" spc="-1">
                        <a:solidFill>
                          <a:srgbClr val="434343"/>
                        </a:solidFill>
                        <a:latin typeface="Poppins SemiBold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435"/>
                        </a:spcBef>
                        <a:buNone/>
                        <a:tabLst>
                          <a:tab pos="0" algn="l"/>
                        </a:tabLst>
                      </a:pPr>
                      <a:r>
                        <a:rPr lang="en-US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ea typeface="+mn-ea"/>
                          <a:cs typeface="+mn-cs"/>
                        </a:rPr>
                        <a:t>20</a:t>
                      </a:r>
                      <a:endParaRPr lang="en-IN" sz="1200" b="0" strike="noStrike" kern="1200" spc="-1" dirty="0">
                        <a:solidFill>
                          <a:srgbClr val="434343"/>
                        </a:solidFill>
                        <a:latin typeface="Poppins SemiBold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435"/>
                        </a:spcBef>
                        <a:buNone/>
                        <a:tabLst>
                          <a:tab pos="0" algn="l"/>
                        </a:tabLst>
                      </a:pPr>
                      <a:r>
                        <a:rPr lang="en-US" sz="1200" b="0" strike="noStrike" kern="1200" spc="-1">
                          <a:solidFill>
                            <a:srgbClr val="434343"/>
                          </a:solidFill>
                          <a:latin typeface="Poppins SemiBold"/>
                          <a:ea typeface="+mn-ea"/>
                          <a:cs typeface="+mn-cs"/>
                        </a:rPr>
                        <a:t>60</a:t>
                      </a:r>
                      <a:endParaRPr lang="en-IN" sz="1200" b="0" strike="noStrike" kern="1200" spc="-1">
                        <a:solidFill>
                          <a:srgbClr val="434343"/>
                        </a:solidFill>
                        <a:latin typeface="Poppins SemiBold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435"/>
                        </a:spcBef>
                        <a:buNone/>
                        <a:tabLst>
                          <a:tab pos="0" algn="l"/>
                        </a:tabLst>
                      </a:pPr>
                      <a:r>
                        <a:rPr lang="en-US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ea typeface="+mn-ea"/>
                          <a:cs typeface="+mn-cs"/>
                        </a:rPr>
                        <a:t>-</a:t>
                      </a:r>
                      <a:endParaRPr lang="en-IN" sz="1200" b="0" strike="noStrike" kern="1200" spc="-1" dirty="0">
                        <a:solidFill>
                          <a:srgbClr val="434343"/>
                        </a:solidFill>
                        <a:latin typeface="Poppins SemiBold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435"/>
                        </a:spcBef>
                        <a:buNone/>
                        <a:tabLst>
                          <a:tab pos="0" algn="l"/>
                        </a:tabLst>
                      </a:pPr>
                      <a:r>
                        <a:rPr lang="en-US" sz="1200" b="0" strike="noStrike" kern="1200" spc="-1">
                          <a:solidFill>
                            <a:srgbClr val="434343"/>
                          </a:solidFill>
                          <a:latin typeface="Poppins SemiBold"/>
                          <a:ea typeface="+mn-ea"/>
                          <a:cs typeface="+mn-cs"/>
                        </a:rPr>
                        <a:t>-</a:t>
                      </a:r>
                      <a:endParaRPr lang="en-IN" sz="1200" b="0" strike="noStrike" kern="1200" spc="-1">
                        <a:solidFill>
                          <a:srgbClr val="434343"/>
                        </a:solidFill>
                        <a:latin typeface="Poppins SemiBold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435"/>
                        </a:spcBef>
                        <a:buNone/>
                        <a:tabLst>
                          <a:tab pos="0" algn="l"/>
                        </a:tabLst>
                      </a:pPr>
                      <a:r>
                        <a:rPr lang="en-US" sz="1200" b="0" strike="noStrike" kern="1200" spc="-1">
                          <a:solidFill>
                            <a:srgbClr val="434343"/>
                          </a:solidFill>
                          <a:latin typeface="Poppins SemiBold"/>
                          <a:ea typeface="+mn-ea"/>
                          <a:cs typeface="+mn-cs"/>
                        </a:rPr>
                        <a:t>100</a:t>
                      </a:r>
                      <a:endParaRPr lang="en-IN" sz="1200" b="0" strike="noStrike" kern="1200" spc="-1">
                        <a:solidFill>
                          <a:srgbClr val="434343"/>
                        </a:solidFill>
                        <a:latin typeface="Poppins SemiBold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65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IN" sz="1200" b="0" strike="noStrike" spc="-1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</a:rPr>
                        <a:t>24CSDSPCC405</a:t>
                      </a:r>
                      <a:endParaRPr lang="en-US" sz="1200" b="0" strike="noStrike" spc="-1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560" marR="7560" anchor="ctr">
                    <a:lnL w="18720">
                      <a:solidFill>
                        <a:srgbClr val="FFFFFF"/>
                      </a:solidFill>
                      <a:prstDash val="solid"/>
                    </a:lnL>
                    <a:lnR w="1872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IN" sz="1200" b="0" strike="noStrike" spc="-1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</a:rPr>
                        <a:t>PCC</a:t>
                      </a:r>
                      <a:endParaRPr lang="en-US" sz="1200" b="0" strike="noStrike" spc="-1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560" marR="7560" anchor="ctr">
                    <a:lnL w="18720">
                      <a:solidFill>
                        <a:srgbClr val="FFFFFF"/>
                      </a:solidFill>
                      <a:prstDash val="solid"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IN" sz="1200" b="0" strike="noStrike" spc="-1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</a:rPr>
                        <a:t>Operating System</a:t>
                      </a:r>
                      <a:endParaRPr lang="en-US" sz="1200" b="0" strike="noStrike" spc="-1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560" marR="7560" anchor="ctr">
                    <a:lnL w="18720">
                      <a:solidFill>
                        <a:srgbClr val="FFFFFF"/>
                      </a:solidFill>
                      <a:prstDash val="solid"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+mn-cs"/>
                        </a:rPr>
                        <a:t>2</a:t>
                      </a:r>
                      <a:endParaRPr lang="en-US" sz="1200" b="0" strike="noStrike" kern="1200" spc="-1" dirty="0">
                        <a:solidFill>
                          <a:srgbClr val="434343"/>
                        </a:solidFill>
                        <a:latin typeface="Poppins SemiBold"/>
                        <a:cs typeface="+mn-cs"/>
                      </a:endParaRPr>
                    </a:p>
                  </a:txBody>
                  <a:tcPr marL="7560" marR="7560" anchor="ctr">
                    <a:lnL w="18720">
                      <a:solidFill>
                        <a:srgbClr val="FFFFFF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+mn-cs"/>
                        </a:rPr>
                        <a:t>-</a:t>
                      </a:r>
                      <a:endParaRPr lang="en-US" sz="1200" b="0" strike="noStrike" kern="1200" spc="-1">
                        <a:solidFill>
                          <a:srgbClr val="434343"/>
                        </a:solidFill>
                        <a:latin typeface="Poppins SemiBold"/>
                        <a:cs typeface="+mn-cs"/>
                      </a:endParaRPr>
                    </a:p>
                  </a:txBody>
                  <a:tcPr marL="7560" marR="756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+mn-cs"/>
                        </a:rPr>
                        <a:t>2</a:t>
                      </a:r>
                      <a:endParaRPr lang="en-US" sz="1200" b="0" strike="noStrike" kern="1200" spc="-1" dirty="0">
                        <a:solidFill>
                          <a:srgbClr val="434343"/>
                        </a:solidFill>
                        <a:latin typeface="Poppins SemiBold"/>
                        <a:cs typeface="+mn-cs"/>
                      </a:endParaRPr>
                    </a:p>
                  </a:txBody>
                  <a:tcPr marL="7560" marR="756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+mn-cs"/>
                        </a:rPr>
                        <a:t>2</a:t>
                      </a:r>
                      <a:endParaRPr lang="en-US" sz="1200" b="0" strike="noStrike" kern="1200" spc="-1" dirty="0">
                        <a:solidFill>
                          <a:srgbClr val="434343"/>
                        </a:solidFill>
                        <a:latin typeface="Poppins SemiBold"/>
                        <a:cs typeface="+mn-cs"/>
                      </a:endParaRPr>
                    </a:p>
                  </a:txBody>
                  <a:tcPr marL="7560" marR="756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+mn-cs"/>
                        </a:rPr>
                        <a:t>-</a:t>
                      </a:r>
                      <a:endParaRPr lang="en-US" sz="1200" b="0" strike="noStrike" kern="1200" spc="-1" dirty="0">
                        <a:solidFill>
                          <a:srgbClr val="434343"/>
                        </a:solidFill>
                        <a:latin typeface="Poppins SemiBold"/>
                        <a:cs typeface="+mn-cs"/>
                      </a:endParaRPr>
                    </a:p>
                  </a:txBody>
                  <a:tcPr marL="7560" marR="756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+mn-cs"/>
                        </a:rPr>
                        <a:t>1</a:t>
                      </a:r>
                      <a:endParaRPr lang="en-US" sz="1200" b="0" strike="noStrike" kern="1200" spc="-1">
                        <a:solidFill>
                          <a:srgbClr val="434343"/>
                        </a:solidFill>
                        <a:latin typeface="Poppins SemiBold"/>
                        <a:cs typeface="+mn-cs"/>
                      </a:endParaRPr>
                    </a:p>
                  </a:txBody>
                  <a:tcPr marL="7560" marR="756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+mn-cs"/>
                        </a:rPr>
                        <a:t>3</a:t>
                      </a:r>
                      <a:endParaRPr lang="en-US" sz="1200" b="0" strike="noStrike" kern="1200" spc="-1">
                        <a:solidFill>
                          <a:srgbClr val="434343"/>
                        </a:solidFill>
                        <a:latin typeface="Poppins SemiBold"/>
                        <a:cs typeface="+mn-cs"/>
                      </a:endParaRPr>
                    </a:p>
                  </a:txBody>
                  <a:tcPr marL="7560" marR="756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435"/>
                        </a:spcBef>
                        <a:buNone/>
                        <a:tabLst>
                          <a:tab pos="0" algn="l"/>
                        </a:tabLst>
                      </a:pPr>
                      <a:r>
                        <a:rPr lang="en-US" sz="1200" b="0" strike="noStrike" kern="1200" spc="-1">
                          <a:solidFill>
                            <a:srgbClr val="434343"/>
                          </a:solidFill>
                          <a:latin typeface="Poppins SemiBold"/>
                          <a:ea typeface="+mn-ea"/>
                          <a:cs typeface="+mn-cs"/>
                        </a:rPr>
                        <a:t>20</a:t>
                      </a:r>
                      <a:endParaRPr lang="en-IN" sz="1200" b="0" strike="noStrike" kern="1200" spc="-1">
                        <a:solidFill>
                          <a:srgbClr val="434343"/>
                        </a:solidFill>
                        <a:latin typeface="Poppins SemiBold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435"/>
                        </a:spcBef>
                        <a:buNone/>
                        <a:tabLst>
                          <a:tab pos="0" algn="l"/>
                        </a:tabLst>
                      </a:pPr>
                      <a:r>
                        <a:rPr lang="en-US" sz="1200" b="0" strike="noStrike" kern="1200" spc="-1">
                          <a:solidFill>
                            <a:srgbClr val="434343"/>
                          </a:solidFill>
                          <a:latin typeface="Poppins SemiBold"/>
                          <a:ea typeface="+mn-ea"/>
                          <a:cs typeface="+mn-cs"/>
                        </a:rPr>
                        <a:t>20</a:t>
                      </a:r>
                      <a:endParaRPr lang="en-IN" sz="1200" b="0" strike="noStrike" kern="1200" spc="-1">
                        <a:solidFill>
                          <a:srgbClr val="434343"/>
                        </a:solidFill>
                        <a:latin typeface="Poppins SemiBold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435"/>
                        </a:spcBef>
                        <a:buNone/>
                        <a:tabLst>
                          <a:tab pos="0" algn="l"/>
                        </a:tabLst>
                      </a:pPr>
                      <a:r>
                        <a:rPr lang="en-US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ea typeface="+mn-ea"/>
                          <a:cs typeface="+mn-cs"/>
                        </a:rPr>
                        <a:t>60</a:t>
                      </a:r>
                      <a:endParaRPr lang="en-IN" sz="1200" b="0" strike="noStrike" kern="1200" spc="-1" dirty="0">
                        <a:solidFill>
                          <a:srgbClr val="434343"/>
                        </a:solidFill>
                        <a:latin typeface="Poppins SemiBold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435"/>
                        </a:spcBef>
                        <a:buNone/>
                        <a:tabLst>
                          <a:tab pos="0" algn="l"/>
                        </a:tabLst>
                      </a:pPr>
                      <a:r>
                        <a:rPr lang="en-US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ea typeface="+mn-ea"/>
                          <a:cs typeface="+mn-cs"/>
                        </a:rPr>
                        <a:t>25</a:t>
                      </a:r>
                      <a:endParaRPr lang="en-IN" sz="1200" b="0" strike="noStrike" kern="1200" spc="-1" dirty="0">
                        <a:solidFill>
                          <a:srgbClr val="434343"/>
                        </a:solidFill>
                        <a:latin typeface="Poppins SemiBold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435"/>
                        </a:spcBef>
                        <a:buNone/>
                        <a:tabLst>
                          <a:tab pos="0" algn="l"/>
                        </a:tabLst>
                      </a:pPr>
                      <a:r>
                        <a:rPr lang="en-US" sz="1200" b="0" strike="noStrike" kern="1200" spc="-1">
                          <a:solidFill>
                            <a:srgbClr val="434343"/>
                          </a:solidFill>
                          <a:latin typeface="Poppins SemiBold"/>
                          <a:ea typeface="+mn-ea"/>
                          <a:cs typeface="+mn-cs"/>
                        </a:rPr>
                        <a:t>25</a:t>
                      </a:r>
                      <a:endParaRPr lang="en-IN" sz="1200" b="0" strike="noStrike" kern="1200" spc="-1">
                        <a:solidFill>
                          <a:srgbClr val="434343"/>
                        </a:solidFill>
                        <a:latin typeface="Poppins SemiBold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435"/>
                        </a:spcBef>
                        <a:buNone/>
                        <a:tabLst>
                          <a:tab pos="0" algn="l"/>
                        </a:tabLst>
                      </a:pPr>
                      <a:r>
                        <a:rPr lang="en-US" sz="1200" b="0" strike="noStrike" kern="1200" spc="-1">
                          <a:solidFill>
                            <a:srgbClr val="434343"/>
                          </a:solidFill>
                          <a:latin typeface="Poppins SemiBold"/>
                          <a:ea typeface="+mn-ea"/>
                          <a:cs typeface="+mn-cs"/>
                        </a:rPr>
                        <a:t>150</a:t>
                      </a:r>
                      <a:endParaRPr lang="en-IN" sz="1200" b="0" strike="noStrike" kern="1200" spc="-1">
                        <a:solidFill>
                          <a:srgbClr val="434343"/>
                        </a:solidFill>
                        <a:latin typeface="Poppins SemiBold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213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0"/>
                        </a:spcBef>
                        <a:buNone/>
                        <a:tabLst>
                          <a:tab pos="0" algn="l"/>
                        </a:tabLst>
                      </a:pPr>
                      <a:r>
                        <a:rPr lang="en-US" sz="1200" b="0" strike="noStrike" kern="1200" spc="-1" dirty="0">
                          <a:solidFill>
                            <a:srgbClr val="FFFFFF"/>
                          </a:solidFill>
                          <a:latin typeface="Poppins SemiBold"/>
                          <a:ea typeface="Times New Roman" panose="02020603050405020304" pitchFamily="18" charset="0"/>
                          <a:cs typeface="+mn-cs"/>
                        </a:rPr>
                        <a:t>24CSDSAEC401B</a:t>
                      </a:r>
                      <a:endParaRPr lang="en-IN" sz="1200" b="0" strike="noStrike" kern="1200" spc="-1" dirty="0">
                        <a:solidFill>
                          <a:srgbClr val="FFFFFF"/>
                        </a:solidFill>
                        <a:latin typeface="Poppins SemiBold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 anchor="ctr">
                    <a:lnL w="18720">
                      <a:solidFill>
                        <a:srgbClr val="FFFFFF"/>
                      </a:solidFill>
                      <a:prstDash val="solid"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0"/>
                        </a:spcBef>
                        <a:buNone/>
                        <a:tabLst>
                          <a:tab pos="0" algn="l"/>
                        </a:tabLst>
                      </a:pPr>
                      <a:r>
                        <a:rPr lang="en-US" sz="1200" b="0" strike="noStrike" kern="1200" spc="-1">
                          <a:solidFill>
                            <a:srgbClr val="FFFFFF"/>
                          </a:solidFill>
                          <a:latin typeface="Poppins SemiBold"/>
                          <a:ea typeface="Times New Roman" panose="02020603050405020304" pitchFamily="18" charset="0"/>
                          <a:cs typeface="+mn-cs"/>
                        </a:rPr>
                        <a:t>AEC</a:t>
                      </a:r>
                      <a:endParaRPr lang="en-IN" sz="1200" b="0" strike="noStrike" kern="1200" spc="-1">
                        <a:solidFill>
                          <a:srgbClr val="FFFFFF"/>
                        </a:solidFill>
                        <a:latin typeface="Poppins SemiBold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 anchor="ctr">
                    <a:lnL w="18720">
                      <a:solidFill>
                        <a:srgbClr val="FFFFFF"/>
                      </a:solidFill>
                      <a:prstDash val="solid"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6129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435"/>
                        </a:spcBef>
                        <a:buNone/>
                        <a:tabLst>
                          <a:tab pos="0" algn="l"/>
                        </a:tabLst>
                      </a:pPr>
                      <a:r>
                        <a:rPr lang="en-US" sz="1200" b="0" strike="noStrike" kern="1200" spc="-1" dirty="0">
                          <a:solidFill>
                            <a:srgbClr val="FFFFFF"/>
                          </a:solidFill>
                          <a:latin typeface="Poppins SemiBold"/>
                          <a:ea typeface="Times New Roman" panose="02020603050405020304" pitchFamily="18" charset="0"/>
                          <a:cs typeface="+mn-cs"/>
                        </a:rPr>
                        <a:t>Employability Enhancement</a:t>
                      </a:r>
                      <a:endParaRPr lang="en-IN" sz="1200" b="0" strike="noStrike" kern="1200" spc="-1" dirty="0">
                        <a:solidFill>
                          <a:srgbClr val="FFFFFF"/>
                        </a:solidFill>
                        <a:latin typeface="Poppins SemiBold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0"/>
                        </a:spcBef>
                        <a:buNone/>
                        <a:tabLst>
                          <a:tab pos="0" algn="l"/>
                        </a:tabLst>
                      </a:pPr>
                      <a:r>
                        <a:rPr lang="en-US" sz="1200" b="0" strike="noStrike" kern="1200" spc="-1" dirty="0">
                          <a:solidFill>
                            <a:srgbClr val="FFFFFF"/>
                          </a:solidFill>
                          <a:latin typeface="Poppins SemiBold"/>
                          <a:ea typeface="Times New Roman" panose="02020603050405020304" pitchFamily="18" charset="0"/>
                          <a:cs typeface="+mn-cs"/>
                        </a:rPr>
                        <a:t>Program -II (Communication)</a:t>
                      </a:r>
                      <a:endParaRPr lang="en-IN" sz="1200" b="0" strike="noStrike" kern="1200" spc="-1" dirty="0">
                        <a:solidFill>
                          <a:srgbClr val="FFFFFF"/>
                        </a:solidFill>
                        <a:latin typeface="Poppins SemiBold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 anchor="b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cs typeface="+mn-cs"/>
                        </a:rPr>
                        <a:t>3</a:t>
                      </a:r>
                    </a:p>
                  </a:txBody>
                  <a:tcPr marL="7560" marR="7560" anchor="ctr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+mn-cs"/>
                        </a:rPr>
                        <a:t>-</a:t>
                      </a:r>
                      <a:endParaRPr lang="en-US" sz="1200" b="0" strike="noStrike" kern="1200" spc="-1" dirty="0">
                        <a:solidFill>
                          <a:srgbClr val="434343"/>
                        </a:solidFill>
                        <a:latin typeface="Poppins SemiBold"/>
                        <a:cs typeface="+mn-cs"/>
                      </a:endParaRPr>
                    </a:p>
                  </a:txBody>
                  <a:tcPr marL="7560" marR="756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+mn-cs"/>
                        </a:rPr>
                        <a:t>2</a:t>
                      </a:r>
                      <a:endParaRPr lang="en-US" sz="1200" b="0" strike="noStrike" kern="1200" spc="-1" dirty="0">
                        <a:solidFill>
                          <a:srgbClr val="434343"/>
                        </a:solidFill>
                        <a:latin typeface="Poppins SemiBold"/>
                        <a:cs typeface="+mn-cs"/>
                      </a:endParaRPr>
                    </a:p>
                  </a:txBody>
                  <a:tcPr marL="7560" marR="756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cs typeface="+mn-cs"/>
                        </a:rPr>
                        <a:t>3</a:t>
                      </a:r>
                    </a:p>
                  </a:txBody>
                  <a:tcPr marL="7560" marR="756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+mn-cs"/>
                        </a:rPr>
                        <a:t>-</a:t>
                      </a:r>
                      <a:endParaRPr lang="en-US" sz="1200" b="0" strike="noStrike" kern="1200" spc="-1" dirty="0">
                        <a:solidFill>
                          <a:srgbClr val="434343"/>
                        </a:solidFill>
                        <a:latin typeface="Poppins SemiBold"/>
                        <a:cs typeface="+mn-cs"/>
                      </a:endParaRPr>
                    </a:p>
                  </a:txBody>
                  <a:tcPr marL="7560" marR="756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cs typeface="+mn-cs"/>
                        </a:rPr>
                        <a:t>1</a:t>
                      </a:r>
                      <a:endParaRPr lang="en-US" sz="1200" b="0" strike="noStrike" kern="1200" spc="-1" dirty="0">
                        <a:solidFill>
                          <a:srgbClr val="434343"/>
                        </a:solidFill>
                        <a:latin typeface="Poppins SemiBold"/>
                        <a:cs typeface="+mn-cs"/>
                      </a:endParaRPr>
                    </a:p>
                  </a:txBody>
                  <a:tcPr marL="7560" marR="756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cs typeface="+mn-cs"/>
                        </a:rPr>
                        <a:t>4</a:t>
                      </a:r>
                      <a:endParaRPr lang="en-US" sz="1200" b="0" strike="noStrike" kern="1200" spc="-1" dirty="0">
                        <a:solidFill>
                          <a:srgbClr val="434343"/>
                        </a:solidFill>
                        <a:latin typeface="Poppins SemiBold"/>
                        <a:cs typeface="+mn-cs"/>
                      </a:endParaRPr>
                    </a:p>
                  </a:txBody>
                  <a:tcPr marL="7560" marR="756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435"/>
                        </a:spcBef>
                        <a:buNone/>
                        <a:tabLst>
                          <a:tab pos="0" algn="l"/>
                        </a:tabLst>
                      </a:pPr>
                      <a:r>
                        <a:rPr lang="en-US" sz="1200" b="0" strike="noStrike" kern="1200" spc="-1">
                          <a:solidFill>
                            <a:srgbClr val="434343"/>
                          </a:solidFill>
                          <a:latin typeface="Poppins SemiBold"/>
                          <a:ea typeface="+mn-ea"/>
                          <a:cs typeface="+mn-cs"/>
                        </a:rPr>
                        <a:t>-</a:t>
                      </a:r>
                      <a:endParaRPr lang="en-IN" sz="1200" b="0" strike="noStrike" kern="1200" spc="-1">
                        <a:solidFill>
                          <a:srgbClr val="434343"/>
                        </a:solidFill>
                        <a:latin typeface="Poppins SemiBold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435"/>
                        </a:spcBef>
                        <a:buNone/>
                        <a:tabLst>
                          <a:tab pos="0" algn="l"/>
                        </a:tabLst>
                      </a:pPr>
                      <a:r>
                        <a:rPr lang="en-US" sz="1200" b="0" strike="noStrike" kern="1200" spc="-1">
                          <a:solidFill>
                            <a:srgbClr val="434343"/>
                          </a:solidFill>
                          <a:latin typeface="Poppins SemiBold"/>
                          <a:ea typeface="+mn-ea"/>
                          <a:cs typeface="+mn-cs"/>
                        </a:rPr>
                        <a:t>-</a:t>
                      </a:r>
                      <a:endParaRPr lang="en-IN" sz="1200" b="0" strike="noStrike" kern="1200" spc="-1">
                        <a:solidFill>
                          <a:srgbClr val="434343"/>
                        </a:solidFill>
                        <a:latin typeface="Poppins SemiBold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435"/>
                        </a:spcBef>
                        <a:buNone/>
                        <a:tabLst>
                          <a:tab pos="0" algn="l"/>
                        </a:tabLst>
                      </a:pPr>
                      <a:r>
                        <a:rPr lang="en-US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ea typeface="+mn-ea"/>
                          <a:cs typeface="+mn-cs"/>
                        </a:rPr>
                        <a:t>-</a:t>
                      </a:r>
                      <a:endParaRPr lang="en-IN" sz="1200" b="0" strike="noStrike" kern="1200" spc="-1" dirty="0">
                        <a:solidFill>
                          <a:srgbClr val="434343"/>
                        </a:solidFill>
                        <a:latin typeface="Poppins SemiBold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435"/>
                        </a:spcBef>
                        <a:buNone/>
                        <a:tabLst>
                          <a:tab pos="0" algn="l"/>
                        </a:tabLst>
                      </a:pPr>
                      <a:r>
                        <a:rPr lang="en-US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ea typeface="+mn-ea"/>
                          <a:cs typeface="+mn-cs"/>
                        </a:rPr>
                        <a:t>25</a:t>
                      </a:r>
                      <a:endParaRPr lang="en-IN" sz="1200" b="0" strike="noStrike" kern="1200" spc="-1" dirty="0">
                        <a:solidFill>
                          <a:srgbClr val="434343"/>
                        </a:solidFill>
                        <a:latin typeface="Poppins SemiBold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435"/>
                        </a:spcBef>
                        <a:buNone/>
                        <a:tabLst>
                          <a:tab pos="0" algn="l"/>
                        </a:tabLst>
                      </a:pPr>
                      <a:r>
                        <a:rPr lang="en-US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ea typeface="+mn-ea"/>
                          <a:cs typeface="+mn-cs"/>
                        </a:rPr>
                        <a:t>-</a:t>
                      </a:r>
                      <a:endParaRPr lang="en-IN" sz="1200" b="0" strike="noStrike" kern="1200" spc="-1" dirty="0">
                        <a:solidFill>
                          <a:srgbClr val="434343"/>
                        </a:solidFill>
                        <a:latin typeface="Poppins SemiBold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435"/>
                        </a:spcBef>
                        <a:buNone/>
                        <a:tabLst>
                          <a:tab pos="0" algn="l"/>
                        </a:tabLst>
                      </a:pPr>
                      <a:r>
                        <a:rPr lang="en-US" sz="1200" b="0" strike="noStrike" kern="1200" spc="-1">
                          <a:solidFill>
                            <a:srgbClr val="434343"/>
                          </a:solidFill>
                          <a:latin typeface="Poppins SemiBold"/>
                          <a:ea typeface="+mn-ea"/>
                          <a:cs typeface="+mn-cs"/>
                        </a:rPr>
                        <a:t>25</a:t>
                      </a:r>
                      <a:endParaRPr lang="en-IN" sz="1200" b="0" strike="noStrike" kern="1200" spc="-1">
                        <a:solidFill>
                          <a:srgbClr val="434343"/>
                        </a:solidFill>
                        <a:latin typeface="Poppins SemiBold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575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0"/>
                        </a:spcBef>
                        <a:buNone/>
                        <a:tabLst>
                          <a:tab pos="0" algn="l"/>
                        </a:tabLst>
                      </a:pPr>
                      <a:r>
                        <a:rPr lang="en-US" sz="1200" b="0" strike="noStrike" kern="1200" spc="-1" dirty="0">
                          <a:solidFill>
                            <a:srgbClr val="FFFFFF"/>
                          </a:solidFill>
                          <a:latin typeface="Poppins SemiBold"/>
                          <a:ea typeface="Times New Roman" panose="02020603050405020304" pitchFamily="18" charset="0"/>
                          <a:cs typeface="+mn-cs"/>
                        </a:rPr>
                        <a:t>24CSDSVSE401B</a:t>
                      </a:r>
                      <a:endParaRPr lang="en-IN" sz="1200" b="0" strike="noStrike" kern="1200" spc="-1" dirty="0">
                        <a:solidFill>
                          <a:srgbClr val="FFFFFF"/>
                        </a:solidFill>
                        <a:latin typeface="Poppins SemiBold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 anchor="ctr">
                    <a:lnL w="18720">
                      <a:solidFill>
                        <a:srgbClr val="FFFFFF"/>
                      </a:solidFill>
                      <a:prstDash val="solid"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0"/>
                        </a:spcBef>
                        <a:buNone/>
                        <a:tabLst>
                          <a:tab pos="0" algn="l"/>
                        </a:tabLst>
                      </a:pPr>
                      <a:r>
                        <a:rPr lang="en-US" sz="1200" b="0" strike="noStrike" kern="1200" spc="-1">
                          <a:solidFill>
                            <a:srgbClr val="FFFFFF"/>
                          </a:solidFill>
                          <a:latin typeface="Poppins SemiBold"/>
                          <a:ea typeface="Times New Roman" panose="02020603050405020304" pitchFamily="18" charset="0"/>
                          <a:cs typeface="+mn-cs"/>
                        </a:rPr>
                        <a:t>VSEC</a:t>
                      </a:r>
                      <a:endParaRPr lang="en-IN" sz="1200" b="0" strike="noStrike" kern="1200" spc="-1">
                        <a:solidFill>
                          <a:srgbClr val="FFFFFF"/>
                        </a:solidFill>
                        <a:latin typeface="Poppins SemiBold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 anchor="ctr">
                    <a:lnL w="18720">
                      <a:solidFill>
                        <a:srgbClr val="FFFFFF"/>
                      </a:solidFill>
                      <a:prstDash val="solid"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6129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435"/>
                        </a:spcBef>
                        <a:buNone/>
                        <a:tabLst>
                          <a:tab pos="0" algn="l"/>
                        </a:tabLst>
                      </a:pPr>
                      <a:r>
                        <a:rPr lang="en-US" sz="1200" b="0" strike="noStrike" kern="1200" spc="-1" dirty="0">
                          <a:solidFill>
                            <a:srgbClr val="FFFFFF"/>
                          </a:solidFill>
                          <a:latin typeface="Poppins SemiBold"/>
                          <a:ea typeface="Times New Roman" panose="02020603050405020304" pitchFamily="18" charset="0"/>
                          <a:cs typeface="+mn-cs"/>
                        </a:rPr>
                        <a:t>Employability Enhancement</a:t>
                      </a:r>
                      <a:endParaRPr lang="en-IN" sz="1200" b="0" strike="noStrike" kern="1200" spc="-1" dirty="0">
                        <a:solidFill>
                          <a:srgbClr val="FFFFFF"/>
                        </a:solidFill>
                        <a:latin typeface="Poppins SemiBold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0" marR="16129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435"/>
                        </a:spcBef>
                        <a:buNone/>
                        <a:tabLst>
                          <a:tab pos="0" algn="l"/>
                        </a:tabLst>
                      </a:pPr>
                      <a:r>
                        <a:rPr lang="en-US" sz="1200" b="0" strike="noStrike" kern="1200" spc="-1" dirty="0">
                          <a:solidFill>
                            <a:srgbClr val="FFFFFF"/>
                          </a:solidFill>
                          <a:latin typeface="Poppins SemiBold"/>
                          <a:ea typeface="Times New Roman" panose="02020603050405020304" pitchFamily="18" charset="0"/>
                          <a:cs typeface="+mn-cs"/>
                        </a:rPr>
                        <a:t>Program -III (Industry</a:t>
                      </a:r>
                      <a:endParaRPr lang="en-IN" sz="1200" b="0" strike="noStrike" kern="1200" spc="-1" dirty="0">
                        <a:solidFill>
                          <a:srgbClr val="FFFFFF"/>
                        </a:solidFill>
                        <a:latin typeface="Poppins SemiBold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0"/>
                        </a:spcBef>
                        <a:buNone/>
                        <a:tabLst>
                          <a:tab pos="0" algn="l"/>
                        </a:tabLst>
                      </a:pPr>
                      <a:r>
                        <a:rPr lang="en-US" sz="1200" b="0" strike="noStrike" kern="1200" spc="-1" dirty="0">
                          <a:solidFill>
                            <a:srgbClr val="FFFFFF"/>
                          </a:solidFill>
                          <a:latin typeface="Poppins SemiBold"/>
                          <a:ea typeface="Times New Roman" panose="02020603050405020304" pitchFamily="18" charset="0"/>
                          <a:cs typeface="+mn-cs"/>
                        </a:rPr>
                        <a:t>Certification)</a:t>
                      </a:r>
                      <a:endParaRPr lang="en-IN" sz="1200" b="0" strike="noStrike" kern="1200" spc="-1" dirty="0">
                        <a:solidFill>
                          <a:srgbClr val="FFFFFF"/>
                        </a:solidFill>
                        <a:latin typeface="Poppins SemiBold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 anchor="b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+mn-cs"/>
                        </a:rPr>
                        <a:t>-</a:t>
                      </a:r>
                      <a:endParaRPr lang="en-US" sz="1200" b="0" strike="noStrike" kern="1200" spc="-1" dirty="0">
                        <a:solidFill>
                          <a:srgbClr val="434343"/>
                        </a:solidFill>
                        <a:latin typeface="Poppins SemiBold"/>
                        <a:cs typeface="+mn-cs"/>
                      </a:endParaRPr>
                    </a:p>
                  </a:txBody>
                  <a:tcPr marL="7560" marR="7560" anchor="ctr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+mn-cs"/>
                        </a:rPr>
                        <a:t>-</a:t>
                      </a:r>
                      <a:endParaRPr lang="en-US" sz="1200" b="0" strike="noStrike" kern="1200" spc="-1" dirty="0">
                        <a:solidFill>
                          <a:srgbClr val="434343"/>
                        </a:solidFill>
                        <a:latin typeface="Poppins SemiBold"/>
                        <a:cs typeface="+mn-cs"/>
                      </a:endParaRPr>
                    </a:p>
                  </a:txBody>
                  <a:tcPr marL="7560" marR="756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+mn-cs"/>
                        </a:rPr>
                        <a:t>2</a:t>
                      </a:r>
                      <a:endParaRPr lang="en-US" sz="1200" b="0" strike="noStrike" kern="1200" spc="-1" dirty="0">
                        <a:solidFill>
                          <a:srgbClr val="434343"/>
                        </a:solidFill>
                        <a:latin typeface="Poppins SemiBold"/>
                        <a:cs typeface="+mn-cs"/>
                      </a:endParaRPr>
                    </a:p>
                  </a:txBody>
                  <a:tcPr marL="7560" marR="756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+mn-cs"/>
                        </a:rPr>
                        <a:t>-</a:t>
                      </a:r>
                      <a:endParaRPr lang="en-US" sz="1200" b="0" strike="noStrike" kern="1200" spc="-1" dirty="0">
                        <a:solidFill>
                          <a:srgbClr val="434343"/>
                        </a:solidFill>
                        <a:latin typeface="Poppins SemiBold"/>
                        <a:cs typeface="+mn-cs"/>
                      </a:endParaRPr>
                    </a:p>
                  </a:txBody>
                  <a:tcPr marL="7560" marR="756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+mn-cs"/>
                        </a:rPr>
                        <a:t>-</a:t>
                      </a:r>
                      <a:endParaRPr lang="en-US" sz="1200" b="0" strike="noStrike" kern="1200" spc="-1" dirty="0">
                        <a:solidFill>
                          <a:srgbClr val="434343"/>
                        </a:solidFill>
                        <a:latin typeface="Poppins SemiBold"/>
                        <a:cs typeface="+mn-cs"/>
                      </a:endParaRPr>
                    </a:p>
                  </a:txBody>
                  <a:tcPr marL="7560" marR="756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+mn-cs"/>
                        </a:rPr>
                        <a:t>1</a:t>
                      </a:r>
                      <a:endParaRPr lang="en-US" sz="1200" b="0" strike="noStrike" kern="1200" spc="-1" dirty="0">
                        <a:solidFill>
                          <a:srgbClr val="434343"/>
                        </a:solidFill>
                        <a:latin typeface="Poppins SemiBold"/>
                        <a:cs typeface="+mn-cs"/>
                      </a:endParaRPr>
                    </a:p>
                  </a:txBody>
                  <a:tcPr marL="7560" marR="756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+mn-cs"/>
                        </a:rPr>
                        <a:t>1</a:t>
                      </a:r>
                      <a:endParaRPr lang="en-US" sz="1200" b="0" strike="noStrike" kern="1200" spc="-1" dirty="0">
                        <a:solidFill>
                          <a:srgbClr val="434343"/>
                        </a:solidFill>
                        <a:latin typeface="Poppins SemiBold"/>
                        <a:cs typeface="+mn-cs"/>
                      </a:endParaRPr>
                    </a:p>
                  </a:txBody>
                  <a:tcPr marL="7560" marR="756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435"/>
                        </a:spcBef>
                        <a:buNone/>
                        <a:tabLst>
                          <a:tab pos="0" algn="l"/>
                        </a:tabLst>
                      </a:pPr>
                      <a:r>
                        <a:rPr lang="en-US" sz="1200" b="0" strike="noStrike" kern="1200" spc="-1">
                          <a:solidFill>
                            <a:srgbClr val="434343"/>
                          </a:solidFill>
                          <a:latin typeface="Poppins SemiBold"/>
                          <a:ea typeface="+mn-ea"/>
                          <a:cs typeface="+mn-cs"/>
                        </a:rPr>
                        <a:t>-</a:t>
                      </a:r>
                      <a:endParaRPr lang="en-IN" sz="1200" b="0" strike="noStrike" kern="1200" spc="-1">
                        <a:solidFill>
                          <a:srgbClr val="434343"/>
                        </a:solidFill>
                        <a:latin typeface="Poppins SemiBold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435"/>
                        </a:spcBef>
                        <a:buNone/>
                        <a:tabLst>
                          <a:tab pos="0" algn="l"/>
                        </a:tabLst>
                      </a:pPr>
                      <a:r>
                        <a:rPr lang="en-US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ea typeface="+mn-ea"/>
                          <a:cs typeface="+mn-cs"/>
                        </a:rPr>
                        <a:t>-</a:t>
                      </a:r>
                      <a:endParaRPr lang="en-IN" sz="1200" b="0" strike="noStrike" kern="1200" spc="-1" dirty="0">
                        <a:solidFill>
                          <a:srgbClr val="434343"/>
                        </a:solidFill>
                        <a:latin typeface="Poppins SemiBold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435"/>
                        </a:spcBef>
                        <a:buNone/>
                        <a:tabLst>
                          <a:tab pos="0" algn="l"/>
                        </a:tabLst>
                      </a:pPr>
                      <a:r>
                        <a:rPr lang="en-US" sz="1200" b="0" strike="noStrike" kern="1200" spc="-1">
                          <a:solidFill>
                            <a:srgbClr val="434343"/>
                          </a:solidFill>
                          <a:latin typeface="Poppins SemiBold"/>
                          <a:ea typeface="+mn-ea"/>
                          <a:cs typeface="+mn-cs"/>
                        </a:rPr>
                        <a:t>-</a:t>
                      </a:r>
                      <a:endParaRPr lang="en-IN" sz="1200" b="0" strike="noStrike" kern="1200" spc="-1">
                        <a:solidFill>
                          <a:srgbClr val="434343"/>
                        </a:solidFill>
                        <a:latin typeface="Poppins SemiBold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435"/>
                        </a:spcBef>
                        <a:buNone/>
                        <a:tabLst>
                          <a:tab pos="0" algn="l"/>
                        </a:tabLst>
                      </a:pPr>
                      <a:r>
                        <a:rPr lang="en-US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ea typeface="+mn-ea"/>
                          <a:cs typeface="+mn-cs"/>
                        </a:rPr>
                        <a:t>-</a:t>
                      </a:r>
                      <a:endParaRPr lang="en-IN" sz="1200" b="0" strike="noStrike" kern="1200" spc="-1" dirty="0">
                        <a:solidFill>
                          <a:srgbClr val="434343"/>
                        </a:solidFill>
                        <a:latin typeface="Poppins SemiBold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435"/>
                        </a:spcBef>
                        <a:buNone/>
                        <a:tabLst>
                          <a:tab pos="0" algn="l"/>
                        </a:tabLst>
                      </a:pPr>
                      <a:r>
                        <a:rPr lang="en-US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ea typeface="+mn-ea"/>
                          <a:cs typeface="+mn-cs"/>
                        </a:rPr>
                        <a:t>25</a:t>
                      </a:r>
                      <a:endParaRPr lang="en-IN" sz="1200" b="0" strike="noStrike" kern="1200" spc="-1" dirty="0">
                        <a:solidFill>
                          <a:srgbClr val="434343"/>
                        </a:solidFill>
                        <a:latin typeface="Poppins SemiBold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435"/>
                        </a:spcBef>
                        <a:buNone/>
                        <a:tabLst>
                          <a:tab pos="0" algn="l"/>
                        </a:tabLst>
                      </a:pPr>
                      <a:r>
                        <a:rPr lang="en-US" sz="1200" b="0" strike="noStrike" kern="1200" spc="-1">
                          <a:solidFill>
                            <a:srgbClr val="434343"/>
                          </a:solidFill>
                          <a:latin typeface="Poppins SemiBold"/>
                          <a:ea typeface="+mn-ea"/>
                          <a:cs typeface="+mn-cs"/>
                        </a:rPr>
                        <a:t>25</a:t>
                      </a:r>
                      <a:endParaRPr lang="en-IN" sz="1200" b="0" strike="noStrike" kern="1200" spc="-1">
                        <a:solidFill>
                          <a:srgbClr val="434343"/>
                        </a:solidFill>
                        <a:latin typeface="Poppins SemiBold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653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0"/>
                        </a:spcBef>
                        <a:buNone/>
                        <a:tabLst>
                          <a:tab pos="0" algn="l"/>
                        </a:tabLst>
                      </a:pPr>
                      <a:r>
                        <a:rPr lang="en-US" sz="1200" b="0" strike="noStrike" kern="1200" spc="-1" dirty="0">
                          <a:solidFill>
                            <a:srgbClr val="FFFFFF"/>
                          </a:solidFill>
                          <a:latin typeface="Poppins SemiBold"/>
                          <a:ea typeface="Times New Roman" panose="02020603050405020304" pitchFamily="18" charset="0"/>
                          <a:cs typeface="+mn-cs"/>
                        </a:rPr>
                        <a:t>24MDM401B</a:t>
                      </a:r>
                      <a:endParaRPr lang="en-IN" sz="1200" b="0" strike="noStrike" kern="1200" spc="-1" dirty="0">
                        <a:solidFill>
                          <a:srgbClr val="FFFFFF"/>
                        </a:solidFill>
                        <a:latin typeface="Poppins SemiBold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>
                    <a:lnL w="18720">
                      <a:solidFill>
                        <a:srgbClr val="FFFFFF"/>
                      </a:solidFill>
                      <a:prstDash val="solid"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0"/>
                        </a:spcBef>
                        <a:buNone/>
                        <a:tabLst>
                          <a:tab pos="0" algn="l"/>
                        </a:tabLst>
                      </a:pPr>
                      <a:r>
                        <a:rPr lang="en-US" sz="1200" b="0" strike="noStrike" kern="1200" spc="-1">
                          <a:solidFill>
                            <a:srgbClr val="FFFFFF"/>
                          </a:solidFill>
                          <a:latin typeface="Poppins SemiBold"/>
                          <a:ea typeface="Times New Roman" panose="02020603050405020304" pitchFamily="18" charset="0"/>
                          <a:cs typeface="+mn-cs"/>
                        </a:rPr>
                        <a:t>MDM</a:t>
                      </a:r>
                      <a:endParaRPr lang="en-IN" sz="1200" b="0" strike="noStrike" kern="1200" spc="-1">
                        <a:solidFill>
                          <a:srgbClr val="FFFFFF"/>
                        </a:solidFill>
                        <a:latin typeface="Poppins SemiBold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>
                    <a:lnL w="18720">
                      <a:solidFill>
                        <a:srgbClr val="FFFFFF"/>
                      </a:solidFill>
                      <a:prstDash val="solid"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0"/>
                        </a:spcBef>
                        <a:buNone/>
                        <a:tabLst>
                          <a:tab pos="0" algn="l"/>
                        </a:tabLst>
                      </a:pPr>
                      <a:r>
                        <a:rPr lang="en-US" sz="1200" b="0" strike="noStrike" kern="1200" spc="-1" dirty="0">
                          <a:solidFill>
                            <a:srgbClr val="FFFFFF"/>
                          </a:solidFill>
                          <a:latin typeface="Poppins SemiBold"/>
                          <a:ea typeface="Times New Roman" panose="02020603050405020304" pitchFamily="18" charset="0"/>
                          <a:cs typeface="+mn-cs"/>
                        </a:rPr>
                        <a:t>Multidisciplinary Minor (MDM)</a:t>
                      </a:r>
                      <a:endParaRPr lang="en-IN" sz="1200" b="0" strike="noStrike" kern="1200" spc="-1" dirty="0">
                        <a:solidFill>
                          <a:srgbClr val="FFFFFF"/>
                        </a:solidFill>
                        <a:latin typeface="Poppins SemiBold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 anchor="ctr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+mn-cs"/>
                        </a:rPr>
                        <a:t>1</a:t>
                      </a:r>
                      <a:endParaRPr lang="en-US" sz="1200" b="0" strike="noStrike" kern="1200" spc="-1">
                        <a:solidFill>
                          <a:srgbClr val="434343"/>
                        </a:solidFill>
                        <a:latin typeface="Poppins SemiBold"/>
                        <a:cs typeface="+mn-cs"/>
                      </a:endParaRPr>
                    </a:p>
                  </a:txBody>
                  <a:tcPr marL="7560" marR="7560" anchor="ctr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+mn-cs"/>
                        </a:rPr>
                        <a:t>-</a:t>
                      </a:r>
                      <a:endParaRPr lang="en-US" sz="1200" b="0" strike="noStrike" kern="1200" spc="-1">
                        <a:solidFill>
                          <a:srgbClr val="434343"/>
                        </a:solidFill>
                        <a:latin typeface="Poppins SemiBold"/>
                        <a:cs typeface="+mn-cs"/>
                      </a:endParaRPr>
                    </a:p>
                  </a:txBody>
                  <a:tcPr marL="7560" marR="756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+mn-cs"/>
                        </a:rPr>
                        <a:t>2</a:t>
                      </a:r>
                      <a:endParaRPr lang="en-US" sz="1200" b="0" strike="noStrike" kern="1200" spc="-1" dirty="0">
                        <a:solidFill>
                          <a:srgbClr val="434343"/>
                        </a:solidFill>
                        <a:latin typeface="Poppins SemiBold"/>
                        <a:cs typeface="+mn-cs"/>
                      </a:endParaRPr>
                    </a:p>
                  </a:txBody>
                  <a:tcPr marL="7560" marR="756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+mn-cs"/>
                        </a:rPr>
                        <a:t>1</a:t>
                      </a:r>
                      <a:endParaRPr lang="en-US" sz="1200" b="0" strike="noStrike" kern="1200" spc="-1">
                        <a:solidFill>
                          <a:srgbClr val="434343"/>
                        </a:solidFill>
                        <a:latin typeface="Poppins SemiBold"/>
                        <a:cs typeface="+mn-cs"/>
                      </a:endParaRPr>
                    </a:p>
                  </a:txBody>
                  <a:tcPr marL="7560" marR="756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+mn-cs"/>
                        </a:rPr>
                        <a:t>-</a:t>
                      </a:r>
                      <a:endParaRPr lang="en-US" sz="1200" b="0" strike="noStrike" kern="1200" spc="-1" dirty="0">
                        <a:solidFill>
                          <a:srgbClr val="434343"/>
                        </a:solidFill>
                        <a:latin typeface="Poppins SemiBold"/>
                        <a:cs typeface="+mn-cs"/>
                      </a:endParaRPr>
                    </a:p>
                  </a:txBody>
                  <a:tcPr marL="7560" marR="756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+mn-cs"/>
                        </a:rPr>
                        <a:t>1</a:t>
                      </a:r>
                      <a:endParaRPr lang="en-US" sz="1200" b="0" strike="noStrike" kern="1200" spc="-1" dirty="0">
                        <a:solidFill>
                          <a:srgbClr val="434343"/>
                        </a:solidFill>
                        <a:latin typeface="Poppins SemiBold"/>
                        <a:cs typeface="+mn-cs"/>
                      </a:endParaRPr>
                    </a:p>
                  </a:txBody>
                  <a:tcPr marL="7560" marR="756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+mn-cs"/>
                        </a:rPr>
                        <a:t>2</a:t>
                      </a:r>
                      <a:endParaRPr lang="en-US" sz="1200" b="0" strike="noStrike" kern="1200" spc="-1" dirty="0">
                        <a:solidFill>
                          <a:srgbClr val="434343"/>
                        </a:solidFill>
                        <a:latin typeface="Poppins SemiBold"/>
                        <a:cs typeface="+mn-cs"/>
                      </a:endParaRPr>
                    </a:p>
                  </a:txBody>
                  <a:tcPr marL="7560" marR="756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435"/>
                        </a:spcBef>
                        <a:buNone/>
                        <a:tabLst>
                          <a:tab pos="0" algn="l"/>
                        </a:tabLst>
                      </a:pPr>
                      <a:r>
                        <a:rPr lang="en-US" sz="1200" b="0" strike="noStrike" kern="1200" spc="-1">
                          <a:solidFill>
                            <a:srgbClr val="434343"/>
                          </a:solidFill>
                          <a:latin typeface="Poppins SemiBold"/>
                          <a:ea typeface="+mn-ea"/>
                          <a:cs typeface="+mn-cs"/>
                        </a:rPr>
                        <a:t>20</a:t>
                      </a:r>
                      <a:endParaRPr lang="en-IN" sz="1200" b="0" strike="noStrike" kern="1200" spc="-1">
                        <a:solidFill>
                          <a:srgbClr val="434343"/>
                        </a:solidFill>
                        <a:latin typeface="Poppins SemiBold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435"/>
                        </a:spcBef>
                        <a:buNone/>
                        <a:tabLst>
                          <a:tab pos="0" algn="l"/>
                        </a:tabLst>
                      </a:pPr>
                      <a:r>
                        <a:rPr lang="en-US" sz="1200" b="0" strike="noStrike" kern="1200" spc="-1">
                          <a:solidFill>
                            <a:srgbClr val="434343"/>
                          </a:solidFill>
                          <a:latin typeface="Poppins SemiBold"/>
                          <a:ea typeface="+mn-ea"/>
                          <a:cs typeface="+mn-cs"/>
                        </a:rPr>
                        <a:t>20</a:t>
                      </a:r>
                      <a:endParaRPr lang="en-IN" sz="1200" b="0" strike="noStrike" kern="1200" spc="-1">
                        <a:solidFill>
                          <a:srgbClr val="434343"/>
                        </a:solidFill>
                        <a:latin typeface="Poppins SemiBold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435"/>
                        </a:spcBef>
                        <a:buNone/>
                        <a:tabLst>
                          <a:tab pos="0" algn="l"/>
                        </a:tabLst>
                      </a:pPr>
                      <a:r>
                        <a:rPr lang="en-US" sz="1200" b="0" strike="noStrike" kern="1200" spc="-1">
                          <a:solidFill>
                            <a:srgbClr val="434343"/>
                          </a:solidFill>
                          <a:latin typeface="Poppins SemiBold"/>
                          <a:ea typeface="+mn-ea"/>
                          <a:cs typeface="+mn-cs"/>
                        </a:rPr>
                        <a:t>60</a:t>
                      </a:r>
                      <a:endParaRPr lang="en-IN" sz="1200" b="0" strike="noStrike" kern="1200" spc="-1">
                        <a:solidFill>
                          <a:srgbClr val="434343"/>
                        </a:solidFill>
                        <a:latin typeface="Poppins SemiBold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4287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435"/>
                        </a:spcBef>
                        <a:buNone/>
                        <a:tabLst>
                          <a:tab pos="0" algn="l"/>
                        </a:tabLst>
                      </a:pPr>
                      <a:r>
                        <a:rPr lang="en-US" sz="1200" b="0" strike="noStrike" kern="1200" spc="-1">
                          <a:solidFill>
                            <a:srgbClr val="434343"/>
                          </a:solidFill>
                          <a:latin typeface="Poppins SemiBold"/>
                          <a:ea typeface="+mn-ea"/>
                          <a:cs typeface="+mn-cs"/>
                        </a:rPr>
                        <a:t>25</a:t>
                      </a:r>
                      <a:endParaRPr lang="en-IN" sz="1200" b="0" strike="noStrike" kern="1200" spc="-1">
                        <a:solidFill>
                          <a:srgbClr val="434343"/>
                        </a:solidFill>
                        <a:latin typeface="Poppins SemiBold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435"/>
                        </a:spcBef>
                        <a:buNone/>
                        <a:tabLst>
                          <a:tab pos="0" algn="l"/>
                        </a:tabLst>
                      </a:pPr>
                      <a:r>
                        <a:rPr lang="en-US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ea typeface="+mn-ea"/>
                          <a:cs typeface="+mn-cs"/>
                        </a:rPr>
                        <a:t>-</a:t>
                      </a:r>
                      <a:endParaRPr lang="en-IN" sz="1200" b="0" strike="noStrike" kern="1200" spc="-1" dirty="0">
                        <a:solidFill>
                          <a:srgbClr val="434343"/>
                        </a:solidFill>
                        <a:latin typeface="Poppins SemiBold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34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435"/>
                        </a:spcBef>
                        <a:buNone/>
                        <a:tabLst>
                          <a:tab pos="0" algn="l"/>
                        </a:tabLst>
                      </a:pPr>
                      <a:r>
                        <a:rPr lang="en-US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ea typeface="+mn-ea"/>
                          <a:cs typeface="+mn-cs"/>
                        </a:rPr>
                        <a:t>125</a:t>
                      </a:r>
                      <a:endParaRPr lang="en-IN" sz="1200" b="0" strike="noStrike" kern="1200" spc="-1" dirty="0">
                        <a:solidFill>
                          <a:srgbClr val="434343"/>
                        </a:solidFill>
                        <a:latin typeface="Poppins SemiBold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653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0"/>
                        </a:spcBef>
                        <a:buNone/>
                        <a:tabLst>
                          <a:tab pos="0" algn="l"/>
                        </a:tabLst>
                      </a:pPr>
                      <a:r>
                        <a:rPr lang="en-US" sz="1200" b="0" strike="noStrike" kern="1200" spc="-1" dirty="0">
                          <a:solidFill>
                            <a:srgbClr val="FFFFFF"/>
                          </a:solidFill>
                          <a:latin typeface="Poppins SemiBold"/>
                          <a:ea typeface="Times New Roman" panose="02020603050405020304" pitchFamily="18" charset="0"/>
                          <a:cs typeface="+mn-cs"/>
                        </a:rPr>
                        <a:t>24CSDSOJT401B</a:t>
                      </a:r>
                      <a:endParaRPr lang="en-IN" sz="1200" b="0" strike="noStrike" kern="1200" spc="-1" dirty="0">
                        <a:solidFill>
                          <a:srgbClr val="FFFFFF"/>
                        </a:solidFill>
                        <a:latin typeface="Poppins SemiBold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 anchor="ctr">
                    <a:lnL w="18720">
                      <a:solidFill>
                        <a:srgbClr val="FFFFFF"/>
                      </a:solidFill>
                      <a:prstDash val="solid"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0"/>
                        </a:spcBef>
                        <a:buNone/>
                        <a:tabLst>
                          <a:tab pos="0" algn="l"/>
                        </a:tabLst>
                      </a:pPr>
                      <a:r>
                        <a:rPr lang="en-US" sz="1200" b="0" strike="noStrike" kern="1200" spc="-1" dirty="0">
                          <a:solidFill>
                            <a:srgbClr val="FFFFFF"/>
                          </a:solidFill>
                          <a:latin typeface="Poppins SemiBold"/>
                          <a:ea typeface="Times New Roman" panose="02020603050405020304" pitchFamily="18" charset="0"/>
                          <a:cs typeface="+mn-cs"/>
                        </a:rPr>
                        <a:t>OJT</a:t>
                      </a:r>
                      <a:endParaRPr lang="en-IN" sz="1200" b="0" strike="noStrike" kern="1200" spc="-1" dirty="0">
                        <a:solidFill>
                          <a:srgbClr val="FFFFFF"/>
                        </a:solidFill>
                        <a:latin typeface="Poppins SemiBold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 anchor="ctr">
                    <a:lnL w="18720">
                      <a:solidFill>
                        <a:srgbClr val="FFFFFF"/>
                      </a:solidFill>
                      <a:prstDash val="solid"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660"/>
                        </a:spcBef>
                        <a:buNone/>
                        <a:tabLst>
                          <a:tab pos="0" algn="l"/>
                        </a:tabLst>
                      </a:pPr>
                      <a:r>
                        <a:rPr lang="en-US" sz="1200" b="0" strike="noStrike" kern="1200" spc="-1" dirty="0">
                          <a:solidFill>
                            <a:srgbClr val="FFFFFF"/>
                          </a:solidFill>
                          <a:latin typeface="Poppins SemiBold"/>
                          <a:ea typeface="Times New Roman" panose="02020603050405020304" pitchFamily="18" charset="0"/>
                          <a:cs typeface="+mn-cs"/>
                        </a:rPr>
                        <a:t>Internship I</a:t>
                      </a:r>
                      <a:endParaRPr lang="en-IN" sz="1200" b="0" strike="noStrike" kern="1200" spc="-1" dirty="0">
                        <a:solidFill>
                          <a:srgbClr val="FFFFFF"/>
                        </a:solidFill>
                        <a:latin typeface="Poppins SemiBold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 anchor="ctr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+mn-cs"/>
                        </a:rPr>
                        <a:t>-</a:t>
                      </a:r>
                      <a:endParaRPr lang="en-US" sz="1200" b="0" strike="noStrike" kern="1200" spc="-1" dirty="0">
                        <a:solidFill>
                          <a:srgbClr val="434343"/>
                        </a:solidFill>
                        <a:latin typeface="Poppins SemiBold"/>
                        <a:cs typeface="+mn-cs"/>
                      </a:endParaRPr>
                    </a:p>
                  </a:txBody>
                  <a:tcPr marL="7560" marR="7560" anchor="ctr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+mn-cs"/>
                        </a:rPr>
                        <a:t>-</a:t>
                      </a:r>
                      <a:endParaRPr lang="en-US" sz="1200" b="0" strike="noStrike" kern="1200" spc="-1" dirty="0">
                        <a:solidFill>
                          <a:srgbClr val="434343"/>
                        </a:solidFill>
                        <a:latin typeface="Poppins SemiBold"/>
                        <a:cs typeface="+mn-cs"/>
                      </a:endParaRPr>
                    </a:p>
                  </a:txBody>
                  <a:tcPr marL="7560" marR="756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+mn-cs"/>
                        </a:rPr>
                        <a:t>2</a:t>
                      </a:r>
                      <a:endParaRPr lang="en-US" sz="1200" b="0" strike="noStrike" kern="1200" spc="-1" dirty="0">
                        <a:solidFill>
                          <a:srgbClr val="434343"/>
                        </a:solidFill>
                        <a:latin typeface="Poppins SemiBold"/>
                        <a:cs typeface="+mn-cs"/>
                      </a:endParaRPr>
                    </a:p>
                  </a:txBody>
                  <a:tcPr marL="7560" marR="756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+mn-cs"/>
                        </a:rPr>
                        <a:t>-</a:t>
                      </a:r>
                      <a:endParaRPr lang="en-US" sz="1200" b="0" strike="noStrike" kern="1200" spc="-1" dirty="0">
                        <a:solidFill>
                          <a:srgbClr val="434343"/>
                        </a:solidFill>
                        <a:latin typeface="Poppins SemiBold"/>
                        <a:cs typeface="+mn-cs"/>
                      </a:endParaRPr>
                    </a:p>
                  </a:txBody>
                  <a:tcPr marL="7560" marR="756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+mn-cs"/>
                        </a:rPr>
                        <a:t>-</a:t>
                      </a:r>
                      <a:endParaRPr lang="en-US" sz="1200" b="0" strike="noStrike" kern="1200" spc="-1" dirty="0">
                        <a:solidFill>
                          <a:srgbClr val="434343"/>
                        </a:solidFill>
                        <a:latin typeface="Poppins SemiBold"/>
                        <a:cs typeface="+mn-cs"/>
                      </a:endParaRPr>
                    </a:p>
                  </a:txBody>
                  <a:tcPr marL="7560" marR="756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cs typeface="+mn-cs"/>
                        </a:rPr>
                        <a:t>1</a:t>
                      </a:r>
                    </a:p>
                  </a:txBody>
                  <a:tcPr marL="7560" marR="756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cs typeface="+mn-cs"/>
                        </a:rPr>
                        <a:t>1</a:t>
                      </a:r>
                      <a:endParaRPr lang="en-US" sz="1200" b="0" strike="noStrike" kern="1200" spc="-1" dirty="0">
                        <a:solidFill>
                          <a:srgbClr val="434343"/>
                        </a:solidFill>
                        <a:latin typeface="Poppins SemiBold"/>
                        <a:cs typeface="+mn-cs"/>
                      </a:endParaRPr>
                    </a:p>
                  </a:txBody>
                  <a:tcPr marL="7560" marR="756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435"/>
                        </a:spcBef>
                        <a:buNone/>
                        <a:tabLst>
                          <a:tab pos="0" algn="l"/>
                        </a:tabLst>
                      </a:pPr>
                      <a:r>
                        <a:rPr lang="en-US" sz="1200" b="0" strike="noStrike" kern="1200" spc="-1">
                          <a:solidFill>
                            <a:srgbClr val="434343"/>
                          </a:solidFill>
                          <a:latin typeface="Poppins SemiBold"/>
                          <a:ea typeface="+mn-ea"/>
                          <a:cs typeface="+mn-cs"/>
                        </a:rPr>
                        <a:t>-</a:t>
                      </a:r>
                      <a:endParaRPr lang="en-IN" sz="1200" b="0" strike="noStrike" kern="1200" spc="-1">
                        <a:solidFill>
                          <a:srgbClr val="434343"/>
                        </a:solidFill>
                        <a:latin typeface="Poppins SemiBold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435"/>
                        </a:spcBef>
                        <a:buNone/>
                        <a:tabLst>
                          <a:tab pos="0" algn="l"/>
                        </a:tabLst>
                      </a:pPr>
                      <a:r>
                        <a:rPr lang="en-US" sz="1200" b="0" strike="noStrike" kern="1200" spc="-1">
                          <a:solidFill>
                            <a:srgbClr val="434343"/>
                          </a:solidFill>
                          <a:latin typeface="Poppins SemiBold"/>
                          <a:ea typeface="+mn-ea"/>
                          <a:cs typeface="+mn-cs"/>
                        </a:rPr>
                        <a:t>-</a:t>
                      </a:r>
                      <a:endParaRPr lang="en-IN" sz="1200" b="0" strike="noStrike" kern="1200" spc="-1">
                        <a:solidFill>
                          <a:srgbClr val="434343"/>
                        </a:solidFill>
                        <a:latin typeface="Poppins SemiBold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435"/>
                        </a:spcBef>
                        <a:buNone/>
                        <a:tabLst>
                          <a:tab pos="0" algn="l"/>
                        </a:tabLst>
                      </a:pPr>
                      <a:r>
                        <a:rPr lang="en-US" sz="1200" b="0" strike="noStrike" kern="1200" spc="-1">
                          <a:solidFill>
                            <a:srgbClr val="434343"/>
                          </a:solidFill>
                          <a:latin typeface="Poppins SemiBold"/>
                          <a:ea typeface="+mn-ea"/>
                          <a:cs typeface="+mn-cs"/>
                        </a:rPr>
                        <a:t>-</a:t>
                      </a:r>
                      <a:endParaRPr lang="en-IN" sz="1200" b="0" strike="noStrike" kern="1200" spc="-1">
                        <a:solidFill>
                          <a:srgbClr val="434343"/>
                        </a:solidFill>
                        <a:latin typeface="Poppins SemiBold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4287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435"/>
                        </a:spcBef>
                        <a:buNone/>
                        <a:tabLst>
                          <a:tab pos="0" algn="l"/>
                        </a:tabLst>
                      </a:pPr>
                      <a:r>
                        <a:rPr lang="en-US" sz="1200" b="0" strike="noStrike" kern="1200" spc="-1">
                          <a:solidFill>
                            <a:srgbClr val="434343"/>
                          </a:solidFill>
                          <a:latin typeface="Poppins SemiBold"/>
                          <a:ea typeface="+mn-ea"/>
                          <a:cs typeface="+mn-cs"/>
                        </a:rPr>
                        <a:t>-</a:t>
                      </a:r>
                      <a:endParaRPr lang="en-IN" sz="1200" b="0" strike="noStrike" kern="1200" spc="-1">
                        <a:solidFill>
                          <a:srgbClr val="434343"/>
                        </a:solidFill>
                        <a:latin typeface="Poppins SemiBold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435"/>
                        </a:spcBef>
                        <a:buNone/>
                        <a:tabLst>
                          <a:tab pos="0" algn="l"/>
                        </a:tabLst>
                      </a:pPr>
                      <a:r>
                        <a:rPr lang="en-US" sz="1200" b="0" strike="noStrike" kern="1200" spc="-1">
                          <a:solidFill>
                            <a:srgbClr val="434343"/>
                          </a:solidFill>
                          <a:latin typeface="Poppins SemiBold"/>
                          <a:ea typeface="+mn-ea"/>
                          <a:cs typeface="+mn-cs"/>
                        </a:rPr>
                        <a:t>25</a:t>
                      </a:r>
                      <a:endParaRPr lang="en-IN" sz="1200" b="0" strike="noStrike" kern="1200" spc="-1">
                        <a:solidFill>
                          <a:srgbClr val="434343"/>
                        </a:solidFill>
                        <a:latin typeface="Poppins SemiBold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34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435"/>
                        </a:spcBef>
                        <a:buNone/>
                        <a:tabLst>
                          <a:tab pos="0" algn="l"/>
                        </a:tabLst>
                      </a:pPr>
                      <a:r>
                        <a:rPr lang="en-US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ea typeface="+mn-ea"/>
                          <a:cs typeface="+mn-cs"/>
                        </a:rPr>
                        <a:t>25</a:t>
                      </a:r>
                      <a:endParaRPr lang="en-IN" sz="1200" b="0" strike="noStrike" kern="1200" spc="-1" dirty="0">
                        <a:solidFill>
                          <a:srgbClr val="434343"/>
                        </a:solidFill>
                        <a:latin typeface="Poppins SemiBold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91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IN" sz="1200" b="0" strike="noStrike" spc="-1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</a:rPr>
                        <a:t> </a:t>
                      </a:r>
                      <a:endParaRPr lang="en-US" sz="12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560" marR="7560" anchor="ctr">
                    <a:lnL w="18720">
                      <a:solidFill>
                        <a:srgbClr val="FFFFFF"/>
                      </a:solidFill>
                      <a:prstDash val="solid"/>
                    </a:lnL>
                    <a:lnR w="18720">
                      <a:solidFill>
                        <a:srgbClr val="FFFFFF"/>
                      </a:solidFill>
                      <a:prstDash val="soli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IN" sz="1200" b="0" strike="noStrike" spc="-1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</a:rPr>
                        <a:t> </a:t>
                      </a:r>
                      <a:endParaRPr lang="en-US" sz="12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560" marR="7560" anchor="ctr">
                    <a:lnL w="18720">
                      <a:solidFill>
                        <a:srgbClr val="FFFFFF"/>
                      </a:solidFill>
                      <a:prstDash val="solid"/>
                    </a:lnL>
                    <a:lnR w="18720">
                      <a:solidFill>
                        <a:srgbClr val="FFFFFF"/>
                      </a:solidFill>
                      <a:prstDash val="soli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IN" sz="1200" b="0" strike="noStrike" spc="-1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</a:rPr>
                        <a:t>Total</a:t>
                      </a:r>
                      <a:endParaRPr lang="en-US" sz="1200" b="0" strike="noStrike" spc="-1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560" marR="7560" anchor="ctr">
                    <a:lnL w="18720">
                      <a:solidFill>
                        <a:srgbClr val="FFFFFF"/>
                      </a:solidFill>
                      <a:prstDash val="solid"/>
                    </a:lnL>
                    <a:lnR w="18720">
                      <a:solidFill>
                        <a:srgbClr val="FFFFFF"/>
                      </a:solidFill>
                      <a:prstDash val="soli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+mn-cs"/>
                        </a:rPr>
                        <a:t>15</a:t>
                      </a:r>
                      <a:endParaRPr lang="en-US" sz="1200" b="0" strike="noStrike" kern="1200" spc="-1" dirty="0">
                        <a:solidFill>
                          <a:srgbClr val="434343"/>
                        </a:solidFill>
                        <a:latin typeface="Poppins SemiBold"/>
                        <a:cs typeface="+mn-cs"/>
                      </a:endParaRPr>
                    </a:p>
                  </a:txBody>
                  <a:tcPr marL="7560" marR="7560" anchor="ctr">
                    <a:lnL w="18720">
                      <a:solidFill>
                        <a:srgbClr val="FFFFFF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+mn-cs"/>
                        </a:rPr>
                        <a:t>0</a:t>
                      </a:r>
                      <a:endParaRPr lang="en-US" sz="1200" b="0" strike="noStrike" kern="1200" spc="-1">
                        <a:solidFill>
                          <a:srgbClr val="434343"/>
                        </a:solidFill>
                        <a:latin typeface="Poppins SemiBold"/>
                        <a:cs typeface="+mn-cs"/>
                      </a:endParaRPr>
                    </a:p>
                  </a:txBody>
                  <a:tcPr marL="7560" marR="756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+mn-cs"/>
                        </a:rPr>
                        <a:t>12</a:t>
                      </a:r>
                      <a:endParaRPr lang="en-US" sz="1200" b="0" strike="noStrike" kern="1200" spc="-1" dirty="0">
                        <a:solidFill>
                          <a:srgbClr val="434343"/>
                        </a:solidFill>
                        <a:latin typeface="Poppins SemiBold"/>
                        <a:cs typeface="+mn-cs"/>
                      </a:endParaRPr>
                    </a:p>
                  </a:txBody>
                  <a:tcPr marL="7560" marR="756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+mn-cs"/>
                        </a:rPr>
                        <a:t>15</a:t>
                      </a:r>
                      <a:endParaRPr lang="en-US" sz="1200" b="0" strike="noStrike" kern="1200" spc="-1" dirty="0">
                        <a:solidFill>
                          <a:srgbClr val="434343"/>
                        </a:solidFill>
                        <a:latin typeface="Poppins SemiBold"/>
                        <a:cs typeface="+mn-cs"/>
                      </a:endParaRPr>
                    </a:p>
                  </a:txBody>
                  <a:tcPr marL="7560" marR="756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+mn-cs"/>
                        </a:rPr>
                        <a:t>0</a:t>
                      </a:r>
                      <a:endParaRPr lang="en-US" sz="1200" b="0" strike="noStrike" kern="1200" spc="-1">
                        <a:solidFill>
                          <a:srgbClr val="434343"/>
                        </a:solidFill>
                        <a:latin typeface="Poppins SemiBold"/>
                        <a:cs typeface="+mn-cs"/>
                      </a:endParaRPr>
                    </a:p>
                  </a:txBody>
                  <a:tcPr marL="7560" marR="756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cs typeface="+mn-cs"/>
                        </a:rPr>
                        <a:t>6</a:t>
                      </a:r>
                      <a:endParaRPr lang="en-US" sz="1200" b="0" strike="noStrike" kern="1200" spc="-1" dirty="0">
                        <a:solidFill>
                          <a:srgbClr val="434343"/>
                        </a:solidFill>
                        <a:latin typeface="Poppins SemiBold"/>
                        <a:cs typeface="+mn-cs"/>
                      </a:endParaRPr>
                    </a:p>
                  </a:txBody>
                  <a:tcPr marL="7560" marR="756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ea typeface="Poppins SemiBold"/>
                          <a:cs typeface="+mn-cs"/>
                        </a:rPr>
                        <a:t>21</a:t>
                      </a:r>
                      <a:endParaRPr lang="en-US" sz="1200" b="0" strike="noStrike" kern="1200" spc="-1" dirty="0">
                        <a:solidFill>
                          <a:srgbClr val="434343"/>
                        </a:solidFill>
                        <a:latin typeface="Poppins SemiBold"/>
                        <a:cs typeface="+mn-cs"/>
                      </a:endParaRPr>
                    </a:p>
                  </a:txBody>
                  <a:tcPr marL="7560" marR="756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89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80"/>
                        </a:spcBef>
                        <a:buNone/>
                        <a:tabLst>
                          <a:tab pos="0" algn="l"/>
                        </a:tabLst>
                      </a:pPr>
                      <a:r>
                        <a:rPr lang="en-US" sz="1200" b="0" strike="noStrike" kern="1200" spc="-1">
                          <a:solidFill>
                            <a:srgbClr val="434343"/>
                          </a:solidFill>
                          <a:latin typeface="Poppins SemiBold"/>
                          <a:ea typeface="+mn-ea"/>
                          <a:cs typeface="+mn-cs"/>
                        </a:rPr>
                        <a:t>100</a:t>
                      </a:r>
                      <a:endParaRPr lang="en-IN" sz="1200" b="0" strike="noStrike" kern="1200" spc="-1">
                        <a:solidFill>
                          <a:srgbClr val="434343"/>
                        </a:solidFill>
                        <a:latin typeface="Poppins SemiBold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571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80"/>
                        </a:spcBef>
                        <a:buNone/>
                        <a:tabLst>
                          <a:tab pos="0" algn="l"/>
                        </a:tabLst>
                      </a:pPr>
                      <a:r>
                        <a:rPr lang="en-US" sz="1200" b="0" strike="noStrike" kern="1200" spc="-1">
                          <a:solidFill>
                            <a:srgbClr val="434343"/>
                          </a:solidFill>
                          <a:latin typeface="Poppins SemiBold"/>
                          <a:ea typeface="+mn-ea"/>
                          <a:cs typeface="+mn-cs"/>
                        </a:rPr>
                        <a:t>100</a:t>
                      </a:r>
                      <a:endParaRPr lang="en-IN" sz="1200" b="0" strike="noStrike" kern="1200" spc="-1">
                        <a:solidFill>
                          <a:srgbClr val="434343"/>
                        </a:solidFill>
                        <a:latin typeface="Poppins SemiBold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1176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80"/>
                        </a:spcBef>
                        <a:buNone/>
                        <a:tabLst>
                          <a:tab pos="0" algn="l"/>
                        </a:tabLst>
                      </a:pPr>
                      <a:r>
                        <a:rPr lang="en-US" sz="1200" b="0" strike="noStrike" kern="1200" spc="-1">
                          <a:solidFill>
                            <a:srgbClr val="434343"/>
                          </a:solidFill>
                          <a:latin typeface="Poppins SemiBold"/>
                          <a:ea typeface="+mn-ea"/>
                          <a:cs typeface="+mn-cs"/>
                        </a:rPr>
                        <a:t>300</a:t>
                      </a:r>
                      <a:endParaRPr lang="en-IN" sz="1200" b="0" strike="noStrike" kern="1200" spc="-1">
                        <a:solidFill>
                          <a:srgbClr val="434343"/>
                        </a:solidFill>
                        <a:latin typeface="Poppins SemiBold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922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80"/>
                        </a:spcBef>
                        <a:buNone/>
                        <a:tabLst>
                          <a:tab pos="0" algn="l"/>
                        </a:tabLst>
                      </a:pPr>
                      <a:r>
                        <a:rPr lang="en-US" sz="1200" b="0" strike="noStrike" kern="1200" spc="-1">
                          <a:solidFill>
                            <a:srgbClr val="434343"/>
                          </a:solidFill>
                          <a:latin typeface="Poppins SemiBold"/>
                          <a:ea typeface="+mn-ea"/>
                          <a:cs typeface="+mn-cs"/>
                        </a:rPr>
                        <a:t>125</a:t>
                      </a:r>
                      <a:endParaRPr lang="en-IN" sz="1200" b="0" strike="noStrike" kern="1200" spc="-1">
                        <a:solidFill>
                          <a:srgbClr val="434343"/>
                        </a:solidFill>
                        <a:latin typeface="Poppins SemiBold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222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80"/>
                        </a:spcBef>
                        <a:buNone/>
                        <a:tabLst>
                          <a:tab pos="0" algn="l"/>
                        </a:tabLst>
                      </a:pPr>
                      <a:r>
                        <a:rPr lang="en-US" sz="1200" b="0" strike="noStrike" kern="1200" spc="-1">
                          <a:solidFill>
                            <a:srgbClr val="434343"/>
                          </a:solidFill>
                          <a:latin typeface="Poppins SemiBold"/>
                          <a:ea typeface="+mn-ea"/>
                          <a:cs typeface="+mn-cs"/>
                        </a:rPr>
                        <a:t>100</a:t>
                      </a:r>
                      <a:endParaRPr lang="en-IN" sz="1200" b="0" strike="noStrike" kern="1200" spc="-1">
                        <a:solidFill>
                          <a:srgbClr val="434343"/>
                        </a:solidFill>
                        <a:latin typeface="Poppins SemiBold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032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280"/>
                        </a:spcBef>
                        <a:buNone/>
                        <a:tabLst>
                          <a:tab pos="0" algn="l"/>
                        </a:tabLst>
                      </a:pPr>
                      <a:r>
                        <a:rPr lang="en-US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ea typeface="+mn-ea"/>
                          <a:cs typeface="+mn-cs"/>
                        </a:rPr>
                        <a:t>725</a:t>
                      </a:r>
                      <a:endParaRPr lang="en-IN" sz="1200" b="0" strike="noStrike" kern="1200" spc="-1" dirty="0">
                        <a:solidFill>
                          <a:srgbClr val="434343"/>
                        </a:solidFill>
                        <a:latin typeface="Poppins SemiBold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89" name="PlaceHolder 3"/>
          <p:cNvSpPr>
            <a:spLocks noGrp="1"/>
          </p:cNvSpPr>
          <p:nvPr>
            <p:ph type="ftr" idx="85"/>
          </p:nvPr>
        </p:nvSpPr>
        <p:spPr>
          <a:xfrm>
            <a:off x="4055760" y="6487200"/>
            <a:ext cx="48787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defRPr lang="en-US" sz="1200" b="0" strike="noStrike" spc="-1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BOS, COMPUTER SCIENCE AND ENGINEERING (DATA SCIENCE), SJCEM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sldNum" idx="90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IN" sz="1200" b="0" strike="noStrike" spc="-1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A849B9E1-E012-438C-9F73-ED11A069B198}" type="slidenum">
              <a:rPr lang="en-IN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13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title"/>
          </p:nvPr>
        </p:nvSpPr>
        <p:spPr>
          <a:xfrm>
            <a:off x="1689840" y="182160"/>
            <a:ext cx="9246240" cy="670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IN" sz="2400" b="0" strike="noStrike" spc="-1" dirty="0">
                <a:solidFill>
                  <a:srgbClr val="073763"/>
                </a:solidFill>
                <a:latin typeface="Poppins ExtraBold"/>
                <a:ea typeface="Poppins ExtraBold"/>
              </a:rPr>
              <a:t>SCHEME FOR COMPUTER SCIENCE AND  ENGINEERING (DATA SCIENCE)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Google Shape;435;g2e28872b20b_0_1186"/>
          <p:cNvSpPr/>
          <p:nvPr/>
        </p:nvSpPr>
        <p:spPr>
          <a:xfrm>
            <a:off x="3810000" y="1171541"/>
            <a:ext cx="5399314" cy="78788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t">
            <a:noAutofit/>
          </a:bodyPr>
          <a:lstStyle/>
          <a:p>
            <a:pPr algn="ctr">
              <a:tabLst>
                <a:tab pos="0" algn="l"/>
              </a:tabLst>
            </a:pPr>
            <a:r>
              <a:rPr lang="en-IN" spc="-1" dirty="0">
                <a:latin typeface="Poppins SemiBold"/>
                <a:ea typeface="Poppins SemiBold"/>
              </a:rPr>
              <a:t>Multidisciplinary Minor</a:t>
            </a:r>
          </a:p>
          <a:p>
            <a:pPr algn="ctr">
              <a:tabLst>
                <a:tab pos="0" algn="l"/>
              </a:tabLst>
            </a:pPr>
            <a:r>
              <a:rPr lang="en-IN" b="1" dirty="0"/>
              <a:t>LIST OF MDM COURSES OFFERED</a:t>
            </a:r>
            <a:endParaRPr lang="en-IN" dirty="0"/>
          </a:p>
          <a:p>
            <a:pPr algn="ctr">
              <a:tabLst>
                <a:tab pos="0" algn="l"/>
              </a:tabLst>
            </a:pPr>
            <a:endParaRPr lang="en-US" spc="-1" dirty="0"/>
          </a:p>
          <a:p>
            <a:pPr algn="ctr">
              <a:tabLst>
                <a:tab pos="0" algn="l"/>
              </a:tabLst>
            </a:pPr>
            <a:r>
              <a:rPr lang="en-IN" spc="-1" dirty="0">
                <a:solidFill>
                  <a:srgbClr val="FFFFFF"/>
                </a:solidFill>
                <a:latin typeface="Poppins SemiBold"/>
                <a:ea typeface="Poppins SemiBold"/>
              </a:rPr>
              <a:t>Minor</a:t>
            </a:r>
            <a:endParaRPr lang="en-US" spc="-1" dirty="0">
              <a:solidFill>
                <a:srgbClr val="FFFFFF"/>
              </a:solidFill>
            </a:endParaRPr>
          </a:p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IN" spc="-1" dirty="0">
                <a:solidFill>
                  <a:srgbClr val="FFFFFF"/>
                </a:solidFill>
                <a:latin typeface="Poppins SemiBold"/>
                <a:ea typeface="Poppins SemiBold"/>
              </a:rPr>
              <a:t>nary Minor</a:t>
            </a:r>
            <a:endParaRPr lang="en-US" spc="-1" dirty="0">
              <a:solidFill>
                <a:srgbClr val="FFFFFF"/>
              </a:solidFill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 type="ftr" idx="91"/>
          </p:nvPr>
        </p:nvSpPr>
        <p:spPr>
          <a:xfrm>
            <a:off x="4038480" y="6356520"/>
            <a:ext cx="45716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defRPr lang="en-US" sz="1200" b="0" strike="noStrike" spc="-1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BOS, COMPUTER SCIENCE AND ENGINEERING (DATA SCIENCE), SJCEM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9246957-AC9D-2AA4-4D40-F553614EF4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3013391"/>
              </p:ext>
            </p:extLst>
          </p:nvPr>
        </p:nvGraphicFramePr>
        <p:xfrm>
          <a:off x="457200" y="2108041"/>
          <a:ext cx="7184570" cy="3786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6082">
                  <a:extLst>
                    <a:ext uri="{9D8B030D-6E8A-4147-A177-3AD203B41FA5}">
                      <a16:colId xmlns:a16="http://schemas.microsoft.com/office/drawing/2014/main" val="1716327120"/>
                    </a:ext>
                  </a:extLst>
                </a:gridCol>
                <a:gridCol w="2152717">
                  <a:extLst>
                    <a:ext uri="{9D8B030D-6E8A-4147-A177-3AD203B41FA5}">
                      <a16:colId xmlns:a16="http://schemas.microsoft.com/office/drawing/2014/main" val="802723276"/>
                    </a:ext>
                  </a:extLst>
                </a:gridCol>
                <a:gridCol w="4175771">
                  <a:extLst>
                    <a:ext uri="{9D8B030D-6E8A-4147-A177-3AD203B41FA5}">
                      <a16:colId xmlns:a16="http://schemas.microsoft.com/office/drawing/2014/main" val="1152334897"/>
                    </a:ext>
                  </a:extLst>
                </a:gridCol>
              </a:tblGrid>
              <a:tr h="30226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Sr. No.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" marR="317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Offered Department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" marR="317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MDM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44962676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" marR="317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AIML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" marR="317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AIML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1472043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US" sz="1200" dirty="0">
                          <a:effectLst/>
                        </a:rPr>
                        <a:t>2. 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" marR="317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Civil Engineering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" marR="317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Sustainability Engineering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95262163"/>
                  </a:ext>
                </a:extLst>
              </a:tr>
              <a:tr h="363855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US" sz="1200" dirty="0">
                          <a:effectLst/>
                        </a:rPr>
                        <a:t>3. 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" marR="317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Civil Engineering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" marR="317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Smart City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3555356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US" sz="1200" dirty="0">
                          <a:effectLst/>
                        </a:rPr>
                        <a:t>4. 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" marR="317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Civil Engineering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" marR="317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Disaster Management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6203677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US" sz="1200" dirty="0">
                          <a:effectLst/>
                        </a:rPr>
                        <a:t>5. 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" marR="317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Computer Engineering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" marR="317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Interface and Experience Design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0320432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US" sz="1200" dirty="0">
                          <a:effectLst/>
                        </a:rPr>
                        <a:t>6. 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" marR="317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CSDS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" marR="317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Data Analytics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9057201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US" sz="1200" dirty="0">
                          <a:effectLst/>
                        </a:rPr>
                        <a:t>7. 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" marR="317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IT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" marR="317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Web and Cloud Engineering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2017166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US" sz="1200" dirty="0">
                          <a:effectLst/>
                        </a:rPr>
                        <a:t>8. 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" marR="317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ECS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" marR="317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IoT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4392228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US" sz="1200" dirty="0">
                          <a:effectLst/>
                        </a:rPr>
                        <a:t>9. 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" marR="317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Mechanical Engineering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" marR="317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Additive Manufacturing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6573161"/>
                  </a:ext>
                </a:extLst>
              </a:tr>
              <a:tr h="34671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US" sz="1200" dirty="0">
                          <a:effectLst/>
                        </a:rPr>
                        <a:t>10. 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" marR="317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Mechanical Engineering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" marR="3175" marT="0" marB="0" anchor="ctr"/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1200" dirty="0">
                          <a:effectLst/>
                        </a:rPr>
                        <a:t>Energy Engineering</a:t>
                      </a:r>
                      <a:endParaRPr lang="en-IN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572565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36F69EA-1D24-F0AB-4149-6B31A2F50BB5}"/>
              </a:ext>
            </a:extLst>
          </p:cNvPr>
          <p:cNvSpPr txBox="1"/>
          <p:nvPr/>
        </p:nvSpPr>
        <p:spPr>
          <a:xfrm>
            <a:off x="8305320" y="2084222"/>
            <a:ext cx="3048000" cy="966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  <a:tabLst>
                <a:tab pos="1111250" algn="l"/>
              </a:tabLst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Multidisciplinary Minor (MDM)</a:t>
            </a:r>
            <a:b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Paid Courses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A728BCA-5BC2-9F6F-35C2-095CB939EC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364254"/>
              </p:ext>
            </p:extLst>
          </p:nvPr>
        </p:nvGraphicFramePr>
        <p:xfrm>
          <a:off x="8125885" y="3051025"/>
          <a:ext cx="3712030" cy="1785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941">
                  <a:extLst>
                    <a:ext uri="{9D8B030D-6E8A-4147-A177-3AD203B41FA5}">
                      <a16:colId xmlns:a16="http://schemas.microsoft.com/office/drawing/2014/main" val="407312680"/>
                    </a:ext>
                  </a:extLst>
                </a:gridCol>
                <a:gridCol w="1112238">
                  <a:extLst>
                    <a:ext uri="{9D8B030D-6E8A-4147-A177-3AD203B41FA5}">
                      <a16:colId xmlns:a16="http://schemas.microsoft.com/office/drawing/2014/main" val="3886614901"/>
                    </a:ext>
                  </a:extLst>
                </a:gridCol>
                <a:gridCol w="2101851">
                  <a:extLst>
                    <a:ext uri="{9D8B030D-6E8A-4147-A177-3AD203B41FA5}">
                      <a16:colId xmlns:a16="http://schemas.microsoft.com/office/drawing/2014/main" val="512005737"/>
                    </a:ext>
                  </a:extLst>
                </a:gridCol>
              </a:tblGrid>
              <a:tr h="30099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Sr. No.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" marR="317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Offered Institute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" marR="317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MDM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9204437"/>
                  </a:ext>
                </a:extLst>
              </a:tr>
              <a:tr h="30607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" marR="317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Dandekar College/ External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" marR="317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Basics of Law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6617507"/>
                  </a:ext>
                </a:extLst>
              </a:tr>
              <a:tr h="34798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US" sz="1200" dirty="0">
                          <a:effectLst/>
                        </a:rPr>
                        <a:t>2. 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" marR="317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SJCHS / External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" marR="317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Hospitality Management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0429597"/>
                  </a:ext>
                </a:extLst>
              </a:tr>
              <a:tr h="445135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en-US" sz="1200" dirty="0">
                          <a:effectLst/>
                        </a:rPr>
                        <a:t>3. 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" marR="317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>
                          <a:effectLst/>
                        </a:rPr>
                        <a:t>SJIPR / External</a:t>
                      </a:r>
                      <a:endParaRPr lang="en-IN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175" marR="3175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200" dirty="0">
                          <a:effectLst/>
                        </a:rPr>
                        <a:t>Basics of Pharmacy</a:t>
                      </a:r>
                      <a:endParaRPr lang="en-IN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265157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CBB3F3-2AA6-6EB3-BA99-536BD9E681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>
            <a:extLst>
              <a:ext uri="{FF2B5EF4-FFF2-40B4-BE49-F238E27FC236}">
                <a16:creationId xmlns:a16="http://schemas.microsoft.com/office/drawing/2014/main" id="{76CA574C-BB4D-AB92-EA90-427698084553}"/>
              </a:ext>
            </a:extLst>
          </p:cNvPr>
          <p:cNvSpPr>
            <a:spLocks noGrp="1"/>
          </p:cNvSpPr>
          <p:nvPr>
            <p:ph type="sldNum" idx="90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IN" sz="1200" b="0" strike="noStrike" spc="-1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A849B9E1-E012-438C-9F73-ED11A069B198}" type="slidenum">
              <a:rPr lang="en-IN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14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1" name="PlaceHolder 2">
            <a:extLst>
              <a:ext uri="{FF2B5EF4-FFF2-40B4-BE49-F238E27FC236}">
                <a16:creationId xmlns:a16="http://schemas.microsoft.com/office/drawing/2014/main" id="{E9E99034-0E43-3CE2-5359-DE348E3AB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9840" y="182160"/>
            <a:ext cx="9246240" cy="670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IN" sz="2400" b="0" strike="noStrike" spc="-1" dirty="0">
                <a:solidFill>
                  <a:srgbClr val="073763"/>
                </a:solidFill>
                <a:latin typeface="Poppins ExtraBold"/>
                <a:ea typeface="Poppins ExtraBold"/>
              </a:rPr>
              <a:t>SCHEME FOR COMPUTER SCIENCE AND  ENGINEERING (DATA SCIENCE)</a:t>
            </a:r>
            <a:endParaRPr lang="en-US" sz="2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Google Shape;435;g2e28872b20b_0_1186">
            <a:extLst>
              <a:ext uri="{FF2B5EF4-FFF2-40B4-BE49-F238E27FC236}">
                <a16:creationId xmlns:a16="http://schemas.microsoft.com/office/drawing/2014/main" id="{0F079DDE-36C2-FE23-3DEF-E530AB5136F5}"/>
              </a:ext>
            </a:extLst>
          </p:cNvPr>
          <p:cNvSpPr/>
          <p:nvPr/>
        </p:nvSpPr>
        <p:spPr>
          <a:xfrm>
            <a:off x="4913280" y="1204200"/>
            <a:ext cx="262584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t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en-IN" sz="1800" b="1" strike="noStrike" spc="-1" dirty="0">
                <a:solidFill>
                  <a:srgbClr val="741B47"/>
                </a:solidFill>
                <a:latin typeface="Poppins"/>
                <a:ea typeface="Poppins"/>
              </a:rPr>
              <a:t>SEM VI SJCEM R-24B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PlaceHolder 3">
            <a:extLst>
              <a:ext uri="{FF2B5EF4-FFF2-40B4-BE49-F238E27FC236}">
                <a16:creationId xmlns:a16="http://schemas.microsoft.com/office/drawing/2014/main" id="{6A6DEBE7-88C4-27B5-E4C3-3E18282165B9}"/>
              </a:ext>
            </a:extLst>
          </p:cNvPr>
          <p:cNvSpPr>
            <a:spLocks noGrp="1"/>
          </p:cNvSpPr>
          <p:nvPr>
            <p:ph type="ftr" idx="91"/>
          </p:nvPr>
        </p:nvSpPr>
        <p:spPr>
          <a:xfrm>
            <a:off x="4038480" y="6356520"/>
            <a:ext cx="45716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defRPr lang="en-US" sz="1200" b="0" strike="noStrike" spc="-1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BOS, COMPUTER SCIENCE AND ENGINEERING (DATA SCIENCE), SJCEM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4" name="Google Shape;411;g2e28872b20b_0_1152">
            <a:extLst>
              <a:ext uri="{FF2B5EF4-FFF2-40B4-BE49-F238E27FC236}">
                <a16:creationId xmlns:a16="http://schemas.microsoft.com/office/drawing/2014/main" id="{E78AA0F1-0521-BB5C-624D-0BC0E87A72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482694"/>
              </p:ext>
            </p:extLst>
          </p:nvPr>
        </p:nvGraphicFramePr>
        <p:xfrm>
          <a:off x="751594" y="1568880"/>
          <a:ext cx="10438920" cy="4873464"/>
        </p:xfrm>
        <a:graphic>
          <a:graphicData uri="http://schemas.openxmlformats.org/drawingml/2006/table">
            <a:tbl>
              <a:tblPr/>
              <a:tblGrid>
                <a:gridCol w="1244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7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2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0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0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0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0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30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998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14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14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598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144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670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2228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99184">
                <a:tc gridSpan="1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IN" sz="1200" b="0" strike="noStrike" spc="-1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</a:rPr>
                        <a:t>Scheme for Computer Science and Engineering (Data Science) Sem IV (SJCEM R 24)</a:t>
                      </a:r>
                      <a:endParaRPr lang="en-US" sz="1200" b="0" strike="noStrike" spc="-1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560" marR="7560" anchor="ctr">
                    <a:lnL w="18720">
                      <a:solidFill>
                        <a:srgbClr val="FFFFFF"/>
                      </a:solidFill>
                      <a:prstDash val="solid"/>
                    </a:lnL>
                    <a:lnR w="1872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76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345">
                <a:tc rowSpan="3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FFFFFF"/>
                          </a:solidFill>
                          <a:latin typeface="Poppins SemiBold"/>
                          <a:cs typeface="+mn-cs"/>
                        </a:rPr>
                        <a:t>Course Code</a:t>
                      </a:r>
                    </a:p>
                  </a:txBody>
                  <a:tcPr marL="2753" marR="2753" marT="2753" marB="0" anchor="ctr">
                    <a:lnL w="18720">
                      <a:solidFill>
                        <a:srgbClr val="FFFFFF"/>
                      </a:solidFill>
                      <a:prstDash val="solid"/>
                    </a:lnL>
                    <a:lnR w="1872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073763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FFFFFF"/>
                          </a:solidFill>
                          <a:latin typeface="Poppins SemiBold"/>
                          <a:cs typeface="+mn-cs"/>
                        </a:rPr>
                        <a:t>Vertical</a:t>
                      </a:r>
                    </a:p>
                  </a:txBody>
                  <a:tcPr marL="2753" marR="2753" marT="2753" marB="0" anchor="ctr">
                    <a:lnL w="18720">
                      <a:solidFill>
                        <a:srgbClr val="FFFFFF"/>
                      </a:solidFill>
                      <a:prstDash val="solid"/>
                    </a:lnL>
                    <a:lnR w="1872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073763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FFFFFF"/>
                          </a:solidFill>
                          <a:latin typeface="Poppins SemiBold"/>
                          <a:cs typeface="+mn-cs"/>
                        </a:rPr>
                        <a:t>Course Name</a:t>
                      </a:r>
                    </a:p>
                  </a:txBody>
                  <a:tcPr marL="2753" marR="2753" marT="2753" marB="0" anchor="ctr">
                    <a:lnL w="18720">
                      <a:solidFill>
                        <a:srgbClr val="FFFFFF"/>
                      </a:solidFill>
                      <a:prstDash val="solid"/>
                    </a:lnL>
                    <a:lnR w="1872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073763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IN" sz="1200" b="0" strike="noStrike" spc="-1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</a:rPr>
                        <a:t>Contact Hrs</a:t>
                      </a:r>
                      <a:endParaRPr lang="en-US" sz="12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560" marR="7560" anchor="ctr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872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07376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IN" sz="1200" b="0" strike="noStrike" spc="-1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</a:rPr>
                        <a:t>Credit Allotted</a:t>
                      </a:r>
                      <a:endParaRPr lang="en-US" sz="12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560" marR="7560" anchor="ctr">
                    <a:lnL w="18720">
                      <a:solidFill>
                        <a:srgbClr val="FFFFFF"/>
                      </a:solidFill>
                      <a:prstDash val="solid"/>
                    </a:lnL>
                    <a:lnR w="1872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07376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IN" sz="1200" b="0" strike="noStrike" spc="-1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</a:rPr>
                        <a:t>Total Credits</a:t>
                      </a:r>
                      <a:endParaRPr lang="en-US" sz="12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560" marR="7560" anchor="ctr">
                    <a:lnL w="18720">
                      <a:solidFill>
                        <a:srgbClr val="FFFFFF"/>
                      </a:solidFill>
                      <a:prstDash val="solid"/>
                    </a:lnL>
                    <a:lnR w="1872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763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IN" sz="1200" b="0" strike="noStrike" spc="-1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</a:rPr>
                        <a:t>Evaluation Scheme</a:t>
                      </a:r>
                      <a:endParaRPr lang="en-US" sz="12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560" marR="7560" anchor="ctr">
                    <a:lnL w="18720">
                      <a:solidFill>
                        <a:srgbClr val="FFFFFF"/>
                      </a:solidFill>
                      <a:prstDash val="solid"/>
                    </a:lnL>
                    <a:lnR w="1872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07376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IN" sz="1200" b="0" strike="noStrike" spc="-1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</a:rPr>
                        <a:t>IAE 1</a:t>
                      </a:r>
                      <a:endParaRPr lang="en-US" sz="12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560" marR="7560" anchor="ctr">
                    <a:lnL w="18720">
                      <a:solidFill>
                        <a:srgbClr val="FFFFFF"/>
                      </a:solidFill>
                      <a:prstDash val="solid"/>
                    </a:lnL>
                    <a:lnR w="1872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76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IN" sz="1200" b="0" strike="noStrike" spc="-1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</a:rPr>
                        <a:t>IAE 2</a:t>
                      </a:r>
                      <a:endParaRPr lang="en-US" sz="12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560" marR="7560" anchor="ctr">
                    <a:lnL w="18720">
                      <a:solidFill>
                        <a:srgbClr val="FFFFFF"/>
                      </a:solidFill>
                      <a:prstDash val="solid"/>
                    </a:lnL>
                    <a:lnR w="1872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76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IN" sz="1200" b="0" strike="noStrike" spc="-1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</a:rPr>
                        <a:t>ESE</a:t>
                      </a:r>
                      <a:endParaRPr lang="en-US" sz="12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560" marR="7560" anchor="ctr">
                    <a:lnL w="18720">
                      <a:solidFill>
                        <a:srgbClr val="FFFFFF"/>
                      </a:solidFill>
                      <a:prstDash val="solid"/>
                    </a:lnL>
                    <a:lnR w="1872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76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IN" sz="1200" b="0" strike="noStrike" spc="-1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</a:rPr>
                        <a:t>CA (TW)</a:t>
                      </a:r>
                      <a:endParaRPr lang="en-US" sz="12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560" marR="7560" anchor="ctr">
                    <a:lnL w="18720">
                      <a:solidFill>
                        <a:srgbClr val="FFFFFF"/>
                      </a:solidFill>
                      <a:prstDash val="solid"/>
                    </a:lnL>
                    <a:lnR w="1872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76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IN" sz="1200" b="0" strike="noStrike" spc="-1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</a:rPr>
                        <a:t>OR/PR</a:t>
                      </a:r>
                      <a:endParaRPr lang="en-US" sz="12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560" marR="7560" anchor="ctr">
                    <a:lnL w="18720">
                      <a:solidFill>
                        <a:srgbClr val="FFFFFF"/>
                      </a:solidFill>
                      <a:prstDash val="solid"/>
                    </a:lnL>
                    <a:lnR w="1872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76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IN" sz="1200" b="0" strike="noStrike" spc="-1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</a:rPr>
                        <a:t>Total</a:t>
                      </a:r>
                      <a:endParaRPr lang="en-US" sz="12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560" marR="7560" anchor="ctr">
                    <a:lnL w="18720">
                      <a:solidFill>
                        <a:srgbClr val="FFFFFF"/>
                      </a:solidFill>
                      <a:prstDash val="solid"/>
                    </a:lnL>
                    <a:lnR w="1872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7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227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IN" sz="1200" b="0" strike="noStrike" spc="-1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</a:rPr>
                        <a:t>Th</a:t>
                      </a:r>
                      <a:endParaRPr lang="en-US" sz="12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560" marR="7560" anchor="ctr">
                    <a:lnL w="18720">
                      <a:solidFill>
                        <a:srgbClr val="FFFFFF"/>
                      </a:solidFill>
                      <a:prstDash val="solid"/>
                    </a:lnL>
                    <a:lnR w="1872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IN" sz="1200" b="0" strike="noStrike" spc="-1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</a:rPr>
                        <a:t>Tut</a:t>
                      </a:r>
                      <a:endParaRPr lang="en-US" sz="1200" b="0" strike="noStrike" spc="-1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560" marR="7560" anchor="ctr">
                    <a:lnL w="18720">
                      <a:solidFill>
                        <a:srgbClr val="FFFFFF"/>
                      </a:solidFill>
                      <a:prstDash val="solid"/>
                    </a:lnL>
                    <a:lnR w="1872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IN" sz="1200" b="0" strike="noStrike" spc="-1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</a:rPr>
                        <a:t>Pr</a:t>
                      </a:r>
                      <a:endParaRPr lang="en-US" sz="12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560" marR="7560" anchor="ctr">
                    <a:lnL w="18720">
                      <a:solidFill>
                        <a:srgbClr val="FFFFFF"/>
                      </a:solidFill>
                      <a:prstDash val="solid"/>
                    </a:lnL>
                    <a:lnR w="1872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IN" sz="1200" b="0" strike="noStrike" spc="-1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</a:rPr>
                        <a:t>Th</a:t>
                      </a:r>
                      <a:endParaRPr lang="en-US" sz="12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560" marR="7560" anchor="ctr">
                    <a:lnL w="18720">
                      <a:solidFill>
                        <a:srgbClr val="FFFFFF"/>
                      </a:solidFill>
                      <a:prstDash val="solid"/>
                    </a:lnL>
                    <a:lnR w="1872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IN" sz="1200" b="0" strike="noStrike" spc="-1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</a:rPr>
                        <a:t>Tut</a:t>
                      </a:r>
                      <a:endParaRPr lang="en-US" sz="12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560" marR="7560" anchor="ctr">
                    <a:lnL w="18720">
                      <a:solidFill>
                        <a:srgbClr val="FFFFFF"/>
                      </a:solidFill>
                      <a:prstDash val="solid"/>
                    </a:lnL>
                    <a:lnR w="1872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IN" sz="1200" b="0" strike="noStrike" spc="-1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</a:rPr>
                        <a:t>Pr</a:t>
                      </a:r>
                      <a:endParaRPr lang="en-US" sz="12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7560" marR="7560" anchor="ctr">
                    <a:lnL w="18720">
                      <a:solidFill>
                        <a:srgbClr val="FFFFFF"/>
                      </a:solidFill>
                      <a:prstDash val="solid"/>
                    </a:lnL>
                    <a:lnR w="1872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76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53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FFFFFF"/>
                          </a:solidFill>
                          <a:latin typeface="Poppins SemiBold"/>
                          <a:cs typeface="+mn-cs"/>
                        </a:rPr>
                        <a:t>24CSDSPCC601B</a:t>
                      </a:r>
                    </a:p>
                  </a:txBody>
                  <a:tcPr marL="2753" marR="2753" marT="2753" marB="0" anchor="ctr">
                    <a:lnL w="18720">
                      <a:solidFill>
                        <a:srgbClr val="FFFFFF"/>
                      </a:solidFill>
                      <a:prstDash val="solid"/>
                    </a:lnL>
                    <a:lnR w="1872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FFFFFF"/>
                          </a:solidFill>
                          <a:latin typeface="Poppins SemiBold"/>
                          <a:cs typeface="+mn-cs"/>
                        </a:rPr>
                        <a:t>PCC</a:t>
                      </a:r>
                    </a:p>
                  </a:txBody>
                  <a:tcPr marL="2753" marR="2753" marT="2753" marB="0" anchor="ctr">
                    <a:lnL w="18720">
                      <a:solidFill>
                        <a:srgbClr val="FFFFFF"/>
                      </a:solidFill>
                      <a:prstDash val="solid"/>
                    </a:lnL>
                    <a:lnR w="1872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FFFFFF"/>
                          </a:solidFill>
                          <a:latin typeface="Poppins SemiBold"/>
                          <a:cs typeface="+mn-cs"/>
                        </a:rPr>
                        <a:t>Machine Learning</a:t>
                      </a:r>
                    </a:p>
                  </a:txBody>
                  <a:tcPr marL="2753" marR="2753" marT="2753" marB="0" anchor="ctr">
                    <a:lnL w="18720">
                      <a:solidFill>
                        <a:srgbClr val="FFFFFF"/>
                      </a:solidFill>
                      <a:prstDash val="solid"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cs typeface="+mn-cs"/>
                        </a:rPr>
                        <a:t>3</a:t>
                      </a:r>
                    </a:p>
                  </a:txBody>
                  <a:tcPr marL="2753" marR="2753" marT="2753" marB="0" anchor="ctr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cs typeface="+mn-cs"/>
                        </a:rPr>
                        <a:t>-</a:t>
                      </a:r>
                    </a:p>
                  </a:txBody>
                  <a:tcPr marL="2753" marR="2753" marT="2753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>
                          <a:solidFill>
                            <a:srgbClr val="434343"/>
                          </a:solidFill>
                          <a:latin typeface="Poppins SemiBold"/>
                          <a:cs typeface="+mn-cs"/>
                        </a:rPr>
                        <a:t>2</a:t>
                      </a:r>
                    </a:p>
                  </a:txBody>
                  <a:tcPr marL="2753" marR="2753" marT="2753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cs typeface="+mn-cs"/>
                        </a:rPr>
                        <a:t>3</a:t>
                      </a:r>
                    </a:p>
                  </a:txBody>
                  <a:tcPr marL="2753" marR="2753" marT="2753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cs typeface="+mn-cs"/>
                        </a:rPr>
                        <a:t>-</a:t>
                      </a:r>
                    </a:p>
                  </a:txBody>
                  <a:tcPr marL="2753" marR="2753" marT="2753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cs typeface="+mn-cs"/>
                        </a:rPr>
                        <a:t>1</a:t>
                      </a:r>
                    </a:p>
                  </a:txBody>
                  <a:tcPr marL="2753" marR="2753" marT="2753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>
                          <a:solidFill>
                            <a:srgbClr val="434343"/>
                          </a:solidFill>
                          <a:latin typeface="Poppins SemiBold"/>
                          <a:cs typeface="+mn-cs"/>
                        </a:rPr>
                        <a:t>4</a:t>
                      </a:r>
                    </a:p>
                  </a:txBody>
                  <a:tcPr marL="2753" marR="2753" marT="2753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cs typeface="+mn-cs"/>
                        </a:rPr>
                        <a:t>20</a:t>
                      </a:r>
                    </a:p>
                  </a:txBody>
                  <a:tcPr marL="2753" marR="2753" marT="2753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cs typeface="+mn-cs"/>
                        </a:rPr>
                        <a:t>20</a:t>
                      </a:r>
                    </a:p>
                  </a:txBody>
                  <a:tcPr marL="2753" marR="2753" marT="2753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cs typeface="+mn-cs"/>
                        </a:rPr>
                        <a:t>60</a:t>
                      </a:r>
                    </a:p>
                  </a:txBody>
                  <a:tcPr marL="2753" marR="2753" marT="2753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cs typeface="+mn-cs"/>
                        </a:rPr>
                        <a:t>25</a:t>
                      </a:r>
                    </a:p>
                  </a:txBody>
                  <a:tcPr marL="2753" marR="2753" marT="2753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cs typeface="+mn-cs"/>
                        </a:rPr>
                        <a:t>25</a:t>
                      </a:r>
                    </a:p>
                  </a:txBody>
                  <a:tcPr marL="2753" marR="2753" marT="2753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>
                          <a:solidFill>
                            <a:srgbClr val="434343"/>
                          </a:solidFill>
                          <a:latin typeface="Poppins SemiBold"/>
                          <a:cs typeface="+mn-cs"/>
                        </a:rPr>
                        <a:t>150</a:t>
                      </a:r>
                    </a:p>
                  </a:txBody>
                  <a:tcPr marL="2753" marR="2753" marT="2753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653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FFFFFF"/>
                          </a:solidFill>
                          <a:latin typeface="Poppins SemiBold"/>
                          <a:cs typeface="+mn-cs"/>
                        </a:rPr>
                        <a:t>24CSDSPCC602B</a:t>
                      </a:r>
                    </a:p>
                  </a:txBody>
                  <a:tcPr marL="2753" marR="2753" marT="2753" marB="0" anchor="ctr">
                    <a:lnL w="18720">
                      <a:solidFill>
                        <a:srgbClr val="FFFFFF"/>
                      </a:solidFill>
                      <a:prstDash val="solid"/>
                    </a:lnL>
                    <a:lnR w="1872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FFFFFF"/>
                          </a:solidFill>
                          <a:latin typeface="Poppins SemiBold"/>
                          <a:cs typeface="+mn-cs"/>
                        </a:rPr>
                        <a:t>PCC</a:t>
                      </a:r>
                    </a:p>
                  </a:txBody>
                  <a:tcPr marL="2753" marR="2753" marT="2753" marB="0" anchor="ctr">
                    <a:lnL w="18720">
                      <a:solidFill>
                        <a:srgbClr val="FFFFFF"/>
                      </a:solidFill>
                      <a:prstDash val="solid"/>
                    </a:lnL>
                    <a:lnR w="1872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FFFFFF"/>
                          </a:solidFill>
                          <a:latin typeface="Poppins SemiBold"/>
                          <a:cs typeface="+mn-cs"/>
                        </a:rPr>
                        <a:t>Cryptography and Security System</a:t>
                      </a:r>
                    </a:p>
                  </a:txBody>
                  <a:tcPr marL="2753" marR="2753" marT="2753" marB="0" anchor="ctr">
                    <a:lnL w="18720">
                      <a:solidFill>
                        <a:srgbClr val="FFFFFF"/>
                      </a:solidFill>
                      <a:prstDash val="solid"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cs typeface="+mn-cs"/>
                        </a:rPr>
                        <a:t>3</a:t>
                      </a:r>
                    </a:p>
                  </a:txBody>
                  <a:tcPr marL="2753" marR="2753" marT="2753" marB="0" anchor="ctr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cs typeface="+mn-cs"/>
                        </a:rPr>
                        <a:t>-</a:t>
                      </a:r>
                    </a:p>
                  </a:txBody>
                  <a:tcPr marL="2753" marR="2753" marT="2753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cs typeface="+mn-cs"/>
                        </a:rPr>
                        <a:t>2</a:t>
                      </a:r>
                    </a:p>
                  </a:txBody>
                  <a:tcPr marL="2753" marR="2753" marT="2753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cs typeface="+mn-cs"/>
                        </a:rPr>
                        <a:t>3</a:t>
                      </a:r>
                    </a:p>
                  </a:txBody>
                  <a:tcPr marL="2753" marR="2753" marT="2753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cs typeface="+mn-cs"/>
                        </a:rPr>
                        <a:t>-</a:t>
                      </a:r>
                    </a:p>
                  </a:txBody>
                  <a:tcPr marL="2753" marR="2753" marT="2753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cs typeface="+mn-cs"/>
                        </a:rPr>
                        <a:t>1</a:t>
                      </a:r>
                    </a:p>
                  </a:txBody>
                  <a:tcPr marL="2753" marR="2753" marT="2753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cs typeface="+mn-cs"/>
                        </a:rPr>
                        <a:t>4</a:t>
                      </a:r>
                    </a:p>
                  </a:txBody>
                  <a:tcPr marL="2753" marR="2753" marT="2753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cs typeface="+mn-cs"/>
                        </a:rPr>
                        <a:t>20</a:t>
                      </a:r>
                    </a:p>
                  </a:txBody>
                  <a:tcPr marL="2753" marR="2753" marT="2753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cs typeface="+mn-cs"/>
                        </a:rPr>
                        <a:t>20</a:t>
                      </a:r>
                    </a:p>
                  </a:txBody>
                  <a:tcPr marL="2753" marR="2753" marT="2753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cs typeface="+mn-cs"/>
                        </a:rPr>
                        <a:t>60</a:t>
                      </a:r>
                    </a:p>
                  </a:txBody>
                  <a:tcPr marL="2753" marR="2753" marT="2753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>
                          <a:solidFill>
                            <a:srgbClr val="434343"/>
                          </a:solidFill>
                          <a:latin typeface="Poppins SemiBold"/>
                          <a:cs typeface="+mn-cs"/>
                        </a:rPr>
                        <a:t>25</a:t>
                      </a:r>
                    </a:p>
                  </a:txBody>
                  <a:tcPr marL="2753" marR="2753" marT="2753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>
                          <a:solidFill>
                            <a:srgbClr val="434343"/>
                          </a:solidFill>
                          <a:latin typeface="Poppins SemiBold"/>
                          <a:cs typeface="+mn-cs"/>
                        </a:rPr>
                        <a:t>25</a:t>
                      </a:r>
                    </a:p>
                  </a:txBody>
                  <a:tcPr marL="2753" marR="2753" marT="2753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>
                          <a:solidFill>
                            <a:srgbClr val="434343"/>
                          </a:solidFill>
                          <a:latin typeface="Poppins SemiBold"/>
                          <a:cs typeface="+mn-cs"/>
                        </a:rPr>
                        <a:t>150</a:t>
                      </a:r>
                    </a:p>
                  </a:txBody>
                  <a:tcPr marL="2753" marR="2753" marT="2753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653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>
                          <a:solidFill>
                            <a:srgbClr val="FFFFFF"/>
                          </a:solidFill>
                          <a:latin typeface="Poppins SemiBold"/>
                          <a:cs typeface="+mn-cs"/>
                        </a:rPr>
                        <a:t>24CSDSPEC501XB</a:t>
                      </a:r>
                    </a:p>
                  </a:txBody>
                  <a:tcPr marL="2753" marR="2753" marT="2753" marB="0" anchor="ctr">
                    <a:lnL w="18720">
                      <a:solidFill>
                        <a:srgbClr val="FFFFFF"/>
                      </a:solidFill>
                      <a:prstDash val="solid"/>
                    </a:lnL>
                    <a:lnR w="1872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FFFFFF"/>
                          </a:solidFill>
                          <a:latin typeface="Poppins SemiBold"/>
                          <a:cs typeface="+mn-cs"/>
                        </a:rPr>
                        <a:t>PEC</a:t>
                      </a:r>
                    </a:p>
                  </a:txBody>
                  <a:tcPr marL="2753" marR="2753" marT="2753" marB="0" anchor="ctr">
                    <a:lnL w="18720">
                      <a:solidFill>
                        <a:srgbClr val="FFFFFF"/>
                      </a:solidFill>
                      <a:prstDash val="solid"/>
                    </a:lnL>
                    <a:lnR w="1872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FFFFFF"/>
                          </a:solidFill>
                          <a:latin typeface="Poppins SemiBold"/>
                          <a:cs typeface="+mn-cs"/>
                        </a:rPr>
                        <a:t>Program Elective III</a:t>
                      </a:r>
                    </a:p>
                  </a:txBody>
                  <a:tcPr marL="2753" marR="2753" marT="2753" marB="0" anchor="ctr">
                    <a:lnL w="18720">
                      <a:solidFill>
                        <a:srgbClr val="FFFFFF"/>
                      </a:solidFill>
                      <a:prstDash val="solid"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cs typeface="+mn-cs"/>
                        </a:rPr>
                        <a:t>3</a:t>
                      </a:r>
                    </a:p>
                  </a:txBody>
                  <a:tcPr marL="2753" marR="2753" marT="2753" marB="0" anchor="ctr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>
                          <a:solidFill>
                            <a:srgbClr val="434343"/>
                          </a:solidFill>
                          <a:latin typeface="Poppins SemiBold"/>
                          <a:cs typeface="+mn-cs"/>
                        </a:rPr>
                        <a:t>-</a:t>
                      </a:r>
                    </a:p>
                  </a:txBody>
                  <a:tcPr marL="2753" marR="2753" marT="2753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cs typeface="+mn-cs"/>
                        </a:rPr>
                        <a:t>2</a:t>
                      </a:r>
                    </a:p>
                  </a:txBody>
                  <a:tcPr marL="2753" marR="2753" marT="2753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cs typeface="+mn-cs"/>
                        </a:rPr>
                        <a:t>3</a:t>
                      </a:r>
                    </a:p>
                  </a:txBody>
                  <a:tcPr marL="2753" marR="2753" marT="2753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cs typeface="+mn-cs"/>
                        </a:rPr>
                        <a:t>-</a:t>
                      </a:r>
                    </a:p>
                  </a:txBody>
                  <a:tcPr marL="2753" marR="2753" marT="2753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cs typeface="+mn-cs"/>
                        </a:rPr>
                        <a:t>1</a:t>
                      </a:r>
                    </a:p>
                  </a:txBody>
                  <a:tcPr marL="2753" marR="2753" marT="2753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cs typeface="+mn-cs"/>
                        </a:rPr>
                        <a:t>4</a:t>
                      </a:r>
                    </a:p>
                  </a:txBody>
                  <a:tcPr marL="2753" marR="2753" marT="2753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>
                          <a:solidFill>
                            <a:srgbClr val="434343"/>
                          </a:solidFill>
                          <a:latin typeface="Poppins SemiBold"/>
                          <a:cs typeface="+mn-cs"/>
                        </a:rPr>
                        <a:t>20</a:t>
                      </a:r>
                    </a:p>
                  </a:txBody>
                  <a:tcPr marL="2753" marR="2753" marT="2753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cs typeface="+mn-cs"/>
                        </a:rPr>
                        <a:t>20</a:t>
                      </a:r>
                    </a:p>
                  </a:txBody>
                  <a:tcPr marL="2753" marR="2753" marT="2753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cs typeface="+mn-cs"/>
                        </a:rPr>
                        <a:t>60</a:t>
                      </a:r>
                    </a:p>
                  </a:txBody>
                  <a:tcPr marL="2753" marR="2753" marT="2753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>
                          <a:solidFill>
                            <a:srgbClr val="434343"/>
                          </a:solidFill>
                          <a:latin typeface="Poppins SemiBold"/>
                          <a:cs typeface="+mn-cs"/>
                        </a:rPr>
                        <a:t>25</a:t>
                      </a:r>
                    </a:p>
                  </a:txBody>
                  <a:tcPr marL="2753" marR="2753" marT="2753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>
                          <a:solidFill>
                            <a:srgbClr val="434343"/>
                          </a:solidFill>
                          <a:latin typeface="Poppins SemiBold"/>
                          <a:cs typeface="+mn-cs"/>
                        </a:rPr>
                        <a:t>-</a:t>
                      </a:r>
                    </a:p>
                  </a:txBody>
                  <a:tcPr marL="2753" marR="2753" marT="2753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>
                          <a:solidFill>
                            <a:srgbClr val="434343"/>
                          </a:solidFill>
                          <a:latin typeface="Poppins SemiBold"/>
                          <a:cs typeface="+mn-cs"/>
                        </a:rPr>
                        <a:t>125</a:t>
                      </a:r>
                    </a:p>
                  </a:txBody>
                  <a:tcPr marL="2753" marR="2753" marT="2753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653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>
                          <a:solidFill>
                            <a:srgbClr val="FFFFFF"/>
                          </a:solidFill>
                          <a:latin typeface="Poppins SemiBold"/>
                          <a:cs typeface="+mn-cs"/>
                        </a:rPr>
                        <a:t>24CSDSPEC502X B</a:t>
                      </a:r>
                    </a:p>
                  </a:txBody>
                  <a:tcPr marL="2753" marR="2753" marT="2753" marB="0" anchor="ctr">
                    <a:lnL w="18720">
                      <a:solidFill>
                        <a:srgbClr val="FFFFFF"/>
                      </a:solidFill>
                      <a:prstDash val="solid"/>
                    </a:lnL>
                    <a:lnR w="1872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>
                          <a:solidFill>
                            <a:srgbClr val="FFFFFF"/>
                          </a:solidFill>
                          <a:latin typeface="Poppins SemiBold"/>
                          <a:cs typeface="+mn-cs"/>
                        </a:rPr>
                        <a:t>PEC</a:t>
                      </a:r>
                    </a:p>
                  </a:txBody>
                  <a:tcPr marL="2753" marR="2753" marT="2753" marB="0" anchor="ctr">
                    <a:lnL w="18720">
                      <a:solidFill>
                        <a:srgbClr val="FFFFFF"/>
                      </a:solidFill>
                      <a:prstDash val="solid"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FFFFFF"/>
                          </a:solidFill>
                          <a:latin typeface="Poppins SemiBold"/>
                          <a:cs typeface="+mn-cs"/>
                        </a:rPr>
                        <a:t>Program Elective IV</a:t>
                      </a:r>
                    </a:p>
                  </a:txBody>
                  <a:tcPr marL="2753" marR="2753" marT="2753" marB="0" anchor="ctr">
                    <a:lnL w="18720">
                      <a:solidFill>
                        <a:srgbClr val="FFFFFF"/>
                      </a:solidFill>
                      <a:prstDash val="solid"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cs typeface="+mn-cs"/>
                        </a:rPr>
                        <a:t>3</a:t>
                      </a:r>
                    </a:p>
                  </a:txBody>
                  <a:tcPr marL="2753" marR="2753" marT="2753" marB="0" anchor="ctr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cs typeface="+mn-cs"/>
                        </a:rPr>
                        <a:t>1</a:t>
                      </a:r>
                    </a:p>
                  </a:txBody>
                  <a:tcPr marL="2753" marR="2753" marT="2753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>
                          <a:solidFill>
                            <a:srgbClr val="434343"/>
                          </a:solidFill>
                          <a:latin typeface="Poppins SemiBold"/>
                          <a:cs typeface="+mn-cs"/>
                        </a:rPr>
                        <a:t>-</a:t>
                      </a:r>
                    </a:p>
                  </a:txBody>
                  <a:tcPr marL="2753" marR="2753" marT="2753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>
                          <a:solidFill>
                            <a:srgbClr val="434343"/>
                          </a:solidFill>
                          <a:latin typeface="Poppins SemiBold"/>
                          <a:cs typeface="+mn-cs"/>
                        </a:rPr>
                        <a:t>3</a:t>
                      </a:r>
                    </a:p>
                  </a:txBody>
                  <a:tcPr marL="2753" marR="2753" marT="2753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cs typeface="+mn-cs"/>
                        </a:rPr>
                        <a:t>1</a:t>
                      </a:r>
                    </a:p>
                  </a:txBody>
                  <a:tcPr marL="2753" marR="2753" marT="2753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cs typeface="+mn-cs"/>
                        </a:rPr>
                        <a:t>-</a:t>
                      </a:r>
                    </a:p>
                  </a:txBody>
                  <a:tcPr marL="2753" marR="2753" marT="2753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cs typeface="+mn-cs"/>
                        </a:rPr>
                        <a:t>4</a:t>
                      </a:r>
                    </a:p>
                  </a:txBody>
                  <a:tcPr marL="2753" marR="2753" marT="2753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cs typeface="+mn-cs"/>
                        </a:rPr>
                        <a:t>20</a:t>
                      </a:r>
                    </a:p>
                  </a:txBody>
                  <a:tcPr marL="2753" marR="2753" marT="2753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cs typeface="+mn-cs"/>
                        </a:rPr>
                        <a:t>20</a:t>
                      </a:r>
                    </a:p>
                  </a:txBody>
                  <a:tcPr marL="2753" marR="2753" marT="2753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cs typeface="+mn-cs"/>
                        </a:rPr>
                        <a:t>60</a:t>
                      </a:r>
                    </a:p>
                  </a:txBody>
                  <a:tcPr marL="2753" marR="2753" marT="2753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cs typeface="+mn-cs"/>
                        </a:rPr>
                        <a:t>25</a:t>
                      </a:r>
                    </a:p>
                  </a:txBody>
                  <a:tcPr marL="2753" marR="2753" marT="2753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>
                          <a:solidFill>
                            <a:srgbClr val="434343"/>
                          </a:solidFill>
                          <a:latin typeface="Poppins SemiBold"/>
                          <a:cs typeface="+mn-cs"/>
                        </a:rPr>
                        <a:t>-</a:t>
                      </a:r>
                    </a:p>
                  </a:txBody>
                  <a:tcPr marL="2753" marR="2753" marT="2753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>
                          <a:solidFill>
                            <a:srgbClr val="434343"/>
                          </a:solidFill>
                          <a:latin typeface="Poppins SemiBold"/>
                          <a:cs typeface="+mn-cs"/>
                        </a:rPr>
                        <a:t>125</a:t>
                      </a:r>
                    </a:p>
                  </a:txBody>
                  <a:tcPr marL="2753" marR="2753" marT="2753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213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>
                          <a:solidFill>
                            <a:srgbClr val="FFFFFF"/>
                          </a:solidFill>
                          <a:latin typeface="Poppins SemiBold"/>
                          <a:cs typeface="+mn-cs"/>
                        </a:rPr>
                        <a:t>24CSDSOE501X B</a:t>
                      </a:r>
                    </a:p>
                  </a:txBody>
                  <a:tcPr marL="2753" marR="2753" marT="2753" marB="0" anchor="ctr">
                    <a:lnL w="18720">
                      <a:solidFill>
                        <a:srgbClr val="FFFFFF"/>
                      </a:solidFill>
                      <a:prstDash val="solid"/>
                    </a:lnL>
                    <a:lnR w="1872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>
                          <a:solidFill>
                            <a:srgbClr val="FFFFFF"/>
                          </a:solidFill>
                          <a:latin typeface="Poppins SemiBold"/>
                          <a:cs typeface="+mn-cs"/>
                        </a:rPr>
                        <a:t>OE</a:t>
                      </a:r>
                    </a:p>
                  </a:txBody>
                  <a:tcPr marL="2753" marR="2753" marT="2753" marB="0" anchor="ctr">
                    <a:lnL w="18720">
                      <a:solidFill>
                        <a:srgbClr val="FFFFFF"/>
                      </a:solidFill>
                      <a:prstDash val="solid"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FFFFFF"/>
                          </a:solidFill>
                          <a:latin typeface="Poppins SemiBold"/>
                          <a:cs typeface="+mn-cs"/>
                        </a:rPr>
                        <a:t>Open Elective I</a:t>
                      </a:r>
                    </a:p>
                  </a:txBody>
                  <a:tcPr marL="2753" marR="2753" marT="2753" marB="0" anchor="ctr">
                    <a:lnL w="18720">
                      <a:solidFill>
                        <a:srgbClr val="FFFFFF"/>
                      </a:solidFill>
                      <a:prstDash val="solid"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cs typeface="+mn-cs"/>
                        </a:rPr>
                        <a:t>3</a:t>
                      </a:r>
                    </a:p>
                  </a:txBody>
                  <a:tcPr marL="2753" marR="2753" marT="2753" marB="0" anchor="ctr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>
                          <a:solidFill>
                            <a:srgbClr val="434343"/>
                          </a:solidFill>
                          <a:latin typeface="Poppins SemiBold"/>
                          <a:cs typeface="+mn-cs"/>
                        </a:rPr>
                        <a:t>-</a:t>
                      </a:r>
                    </a:p>
                  </a:txBody>
                  <a:tcPr marL="2753" marR="2753" marT="2753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>
                          <a:solidFill>
                            <a:srgbClr val="434343"/>
                          </a:solidFill>
                          <a:latin typeface="Poppins SemiBold"/>
                          <a:cs typeface="+mn-cs"/>
                        </a:rPr>
                        <a:t>-</a:t>
                      </a:r>
                    </a:p>
                  </a:txBody>
                  <a:tcPr marL="2753" marR="2753" marT="2753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>
                          <a:solidFill>
                            <a:srgbClr val="434343"/>
                          </a:solidFill>
                          <a:latin typeface="Poppins SemiBold"/>
                          <a:cs typeface="+mn-cs"/>
                        </a:rPr>
                        <a:t>3</a:t>
                      </a:r>
                    </a:p>
                  </a:txBody>
                  <a:tcPr marL="2753" marR="2753" marT="2753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>
                          <a:solidFill>
                            <a:srgbClr val="434343"/>
                          </a:solidFill>
                          <a:latin typeface="Poppins SemiBold"/>
                          <a:cs typeface="+mn-cs"/>
                        </a:rPr>
                        <a:t>-</a:t>
                      </a:r>
                    </a:p>
                  </a:txBody>
                  <a:tcPr marL="2753" marR="2753" marT="2753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>
                          <a:solidFill>
                            <a:srgbClr val="434343"/>
                          </a:solidFill>
                          <a:latin typeface="Poppins SemiBold"/>
                          <a:cs typeface="+mn-cs"/>
                        </a:rPr>
                        <a:t>-</a:t>
                      </a:r>
                    </a:p>
                  </a:txBody>
                  <a:tcPr marL="2753" marR="2753" marT="2753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cs typeface="+mn-cs"/>
                        </a:rPr>
                        <a:t>3</a:t>
                      </a:r>
                    </a:p>
                  </a:txBody>
                  <a:tcPr marL="2753" marR="2753" marT="2753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cs typeface="+mn-cs"/>
                        </a:rPr>
                        <a:t>20</a:t>
                      </a:r>
                    </a:p>
                  </a:txBody>
                  <a:tcPr marL="2753" marR="2753" marT="2753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cs typeface="+mn-cs"/>
                        </a:rPr>
                        <a:t>20</a:t>
                      </a:r>
                    </a:p>
                  </a:txBody>
                  <a:tcPr marL="2753" marR="2753" marT="2753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cs typeface="+mn-cs"/>
                        </a:rPr>
                        <a:t>60</a:t>
                      </a:r>
                    </a:p>
                  </a:txBody>
                  <a:tcPr marL="2753" marR="2753" marT="2753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cs typeface="+mn-cs"/>
                        </a:rPr>
                        <a:t>-</a:t>
                      </a:r>
                    </a:p>
                  </a:txBody>
                  <a:tcPr marL="2753" marR="2753" marT="2753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>
                          <a:solidFill>
                            <a:srgbClr val="434343"/>
                          </a:solidFill>
                          <a:latin typeface="Poppins SemiBold"/>
                          <a:cs typeface="+mn-cs"/>
                        </a:rPr>
                        <a:t>-</a:t>
                      </a:r>
                    </a:p>
                  </a:txBody>
                  <a:tcPr marL="2753" marR="2753" marT="2753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>
                          <a:solidFill>
                            <a:srgbClr val="434343"/>
                          </a:solidFill>
                          <a:latin typeface="Poppins SemiBold"/>
                          <a:cs typeface="+mn-cs"/>
                        </a:rPr>
                        <a:t>100</a:t>
                      </a:r>
                    </a:p>
                  </a:txBody>
                  <a:tcPr marL="2753" marR="2753" marT="2753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5755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>
                          <a:solidFill>
                            <a:srgbClr val="FFFFFF"/>
                          </a:solidFill>
                          <a:latin typeface="Poppins SemiBold"/>
                          <a:cs typeface="+mn-cs"/>
                        </a:rPr>
                        <a:t>24CSDSVSE501B</a:t>
                      </a:r>
                    </a:p>
                  </a:txBody>
                  <a:tcPr marL="2753" marR="2753" marT="2753" marB="0" anchor="ctr">
                    <a:lnL w="18720">
                      <a:solidFill>
                        <a:srgbClr val="FFFFFF"/>
                      </a:solidFill>
                      <a:prstDash val="solid"/>
                    </a:lnL>
                    <a:lnR w="1872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FFFFFF"/>
                          </a:solidFill>
                          <a:latin typeface="Poppins SemiBold"/>
                          <a:cs typeface="+mn-cs"/>
                        </a:rPr>
                        <a:t>VSEC</a:t>
                      </a:r>
                    </a:p>
                  </a:txBody>
                  <a:tcPr marL="2753" marR="2753" marT="2753" marB="0" anchor="ctr">
                    <a:lnL w="18720">
                      <a:solidFill>
                        <a:srgbClr val="FFFFFF"/>
                      </a:solidFill>
                      <a:prstDash val="solid"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FFFFFF"/>
                          </a:solidFill>
                          <a:latin typeface="Poppins SemiBold"/>
                          <a:ea typeface="+mn-ea"/>
                          <a:cs typeface="+mn-cs"/>
                        </a:rPr>
                        <a:t>Employability Enhancement</a:t>
                      </a:r>
                    </a:p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FFFFFF"/>
                          </a:solidFill>
                          <a:latin typeface="Poppins SemiBold"/>
                          <a:ea typeface="+mn-ea"/>
                          <a:cs typeface="+mn-cs"/>
                        </a:rPr>
                        <a:t>Program -III (Industry</a:t>
                      </a:r>
                    </a:p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FFFFFF"/>
                          </a:solidFill>
                          <a:latin typeface="Poppins SemiBold"/>
                          <a:ea typeface="+mn-ea"/>
                          <a:cs typeface="+mn-cs"/>
                        </a:rPr>
                        <a:t>Certification)</a:t>
                      </a:r>
                    </a:p>
                  </a:txBody>
                  <a:tcPr marL="2753" marR="2753" marT="2753" marB="0" anchor="ctr">
                    <a:lnL w="18720">
                      <a:solidFill>
                        <a:srgbClr val="FFFFFF"/>
                      </a:solidFill>
                      <a:prstDash val="solid"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cs typeface="+mn-cs"/>
                        </a:rPr>
                        <a:t>-</a:t>
                      </a:r>
                    </a:p>
                  </a:txBody>
                  <a:tcPr marL="2753" marR="2753" marT="2753" marB="0" anchor="ctr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cs typeface="+mn-cs"/>
                        </a:rPr>
                        <a:t>-</a:t>
                      </a:r>
                    </a:p>
                  </a:txBody>
                  <a:tcPr marL="2753" marR="2753" marT="2753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cs typeface="+mn-cs"/>
                        </a:rPr>
                        <a:t>2</a:t>
                      </a:r>
                    </a:p>
                  </a:txBody>
                  <a:tcPr marL="2753" marR="2753" marT="2753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cs typeface="+mn-cs"/>
                        </a:rPr>
                        <a:t>-</a:t>
                      </a:r>
                    </a:p>
                  </a:txBody>
                  <a:tcPr marL="2753" marR="2753" marT="2753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>
                          <a:solidFill>
                            <a:srgbClr val="434343"/>
                          </a:solidFill>
                          <a:latin typeface="Poppins SemiBold"/>
                          <a:cs typeface="+mn-cs"/>
                        </a:rPr>
                        <a:t>-</a:t>
                      </a:r>
                    </a:p>
                  </a:txBody>
                  <a:tcPr marL="2753" marR="2753" marT="2753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cs typeface="+mn-cs"/>
                        </a:rPr>
                        <a:t>1</a:t>
                      </a:r>
                    </a:p>
                  </a:txBody>
                  <a:tcPr marL="2753" marR="2753" marT="2753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cs typeface="+mn-cs"/>
                        </a:rPr>
                        <a:t>1</a:t>
                      </a:r>
                    </a:p>
                  </a:txBody>
                  <a:tcPr marL="2753" marR="2753" marT="2753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cs typeface="+mn-cs"/>
                        </a:rPr>
                        <a:t>-</a:t>
                      </a:r>
                    </a:p>
                  </a:txBody>
                  <a:tcPr marL="2753" marR="2753" marT="2753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cs typeface="+mn-cs"/>
                        </a:rPr>
                        <a:t>-</a:t>
                      </a:r>
                    </a:p>
                  </a:txBody>
                  <a:tcPr marL="2753" marR="2753" marT="2753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cs typeface="+mn-cs"/>
                        </a:rPr>
                        <a:t>-</a:t>
                      </a:r>
                    </a:p>
                  </a:txBody>
                  <a:tcPr marL="2753" marR="2753" marT="2753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cs typeface="+mn-cs"/>
                        </a:rPr>
                        <a:t>-</a:t>
                      </a:r>
                    </a:p>
                  </a:txBody>
                  <a:tcPr marL="2753" marR="2753" marT="2753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cs typeface="+mn-cs"/>
                        </a:rPr>
                        <a:t>25</a:t>
                      </a:r>
                    </a:p>
                  </a:txBody>
                  <a:tcPr marL="2753" marR="2753" marT="2753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>
                          <a:solidFill>
                            <a:srgbClr val="434343"/>
                          </a:solidFill>
                          <a:latin typeface="Poppins SemiBold"/>
                          <a:cs typeface="+mn-cs"/>
                        </a:rPr>
                        <a:t>25</a:t>
                      </a:r>
                    </a:p>
                  </a:txBody>
                  <a:tcPr marL="2753" marR="2753" marT="2753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653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>
                          <a:solidFill>
                            <a:srgbClr val="FFFFFF"/>
                          </a:solidFill>
                          <a:latin typeface="Poppins SemiBold"/>
                          <a:cs typeface="+mn-cs"/>
                        </a:rPr>
                        <a:t>24CSDSOJT601B</a:t>
                      </a:r>
                    </a:p>
                  </a:txBody>
                  <a:tcPr marL="2753" marR="2753" marT="2753" marB="0" anchor="ctr">
                    <a:lnL w="18720">
                      <a:solidFill>
                        <a:srgbClr val="FFFFFF"/>
                      </a:solidFill>
                      <a:prstDash val="solid"/>
                    </a:lnL>
                    <a:lnR w="1872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>
                          <a:solidFill>
                            <a:srgbClr val="FFFFFF"/>
                          </a:solidFill>
                          <a:latin typeface="Poppins SemiBold"/>
                          <a:cs typeface="+mn-cs"/>
                        </a:rPr>
                        <a:t>OJT</a:t>
                      </a:r>
                    </a:p>
                  </a:txBody>
                  <a:tcPr marL="2753" marR="2753" marT="2753" marB="0" anchor="ctr">
                    <a:lnL w="18720">
                      <a:solidFill>
                        <a:srgbClr val="FFFFFF"/>
                      </a:solidFill>
                      <a:prstDash val="solid"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FFFFFF"/>
                          </a:solidFill>
                          <a:latin typeface="Poppins SemiBold"/>
                          <a:cs typeface="+mn-cs"/>
                        </a:rPr>
                        <a:t>Internship II</a:t>
                      </a:r>
                    </a:p>
                  </a:txBody>
                  <a:tcPr marL="2753" marR="2753" marT="2753" marB="0" anchor="ctr">
                    <a:lnL w="18720">
                      <a:solidFill>
                        <a:srgbClr val="FFFFFF"/>
                      </a:solidFill>
                      <a:prstDash val="solid"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cs typeface="+mn-cs"/>
                        </a:rPr>
                        <a:t>-</a:t>
                      </a:r>
                    </a:p>
                  </a:txBody>
                  <a:tcPr marL="2753" marR="2753" marT="2753" marB="0" anchor="ctr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>
                          <a:solidFill>
                            <a:srgbClr val="434343"/>
                          </a:solidFill>
                          <a:latin typeface="Poppins SemiBold"/>
                          <a:cs typeface="+mn-cs"/>
                        </a:rPr>
                        <a:t>-</a:t>
                      </a:r>
                    </a:p>
                  </a:txBody>
                  <a:tcPr marL="2753" marR="2753" marT="2753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cs typeface="+mn-cs"/>
                        </a:rPr>
                        <a:t>3</a:t>
                      </a:r>
                    </a:p>
                  </a:txBody>
                  <a:tcPr marL="2753" marR="2753" marT="2753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cs typeface="+mn-cs"/>
                        </a:rPr>
                        <a:t>-</a:t>
                      </a:r>
                    </a:p>
                  </a:txBody>
                  <a:tcPr marL="2753" marR="2753" marT="2753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cs typeface="+mn-cs"/>
                        </a:rPr>
                        <a:t>-</a:t>
                      </a:r>
                    </a:p>
                  </a:txBody>
                  <a:tcPr marL="2753" marR="2753" marT="2753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cs typeface="+mn-cs"/>
                        </a:rPr>
                        <a:t>1</a:t>
                      </a:r>
                    </a:p>
                  </a:txBody>
                  <a:tcPr marL="2753" marR="2753" marT="2753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cs typeface="+mn-cs"/>
                        </a:rPr>
                        <a:t>1</a:t>
                      </a:r>
                    </a:p>
                  </a:txBody>
                  <a:tcPr marL="2753" marR="2753" marT="2753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cs typeface="+mn-cs"/>
                        </a:rPr>
                        <a:t>-</a:t>
                      </a:r>
                    </a:p>
                  </a:txBody>
                  <a:tcPr marL="2753" marR="2753" marT="2753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cs typeface="+mn-cs"/>
                        </a:rPr>
                        <a:t>-</a:t>
                      </a:r>
                    </a:p>
                  </a:txBody>
                  <a:tcPr marL="2753" marR="2753" marT="2753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>
                          <a:solidFill>
                            <a:srgbClr val="434343"/>
                          </a:solidFill>
                          <a:latin typeface="Poppins SemiBold"/>
                          <a:cs typeface="+mn-cs"/>
                        </a:rPr>
                        <a:t>-</a:t>
                      </a:r>
                    </a:p>
                  </a:txBody>
                  <a:tcPr marL="2753" marR="2753" marT="2753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cs typeface="+mn-cs"/>
                        </a:rPr>
                        <a:t>-</a:t>
                      </a:r>
                    </a:p>
                  </a:txBody>
                  <a:tcPr marL="2753" marR="2753" marT="2753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cs typeface="+mn-cs"/>
                        </a:rPr>
                        <a:t>25</a:t>
                      </a:r>
                    </a:p>
                  </a:txBody>
                  <a:tcPr marL="2753" marR="2753" marT="2753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cs typeface="+mn-cs"/>
                        </a:rPr>
                        <a:t>25</a:t>
                      </a:r>
                    </a:p>
                  </a:txBody>
                  <a:tcPr marL="2753" marR="2753" marT="2753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>
                      <a:solidFill>
                        <a:srgbClr val="000000"/>
                      </a:solidFill>
                      <a:prstDash val="soli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653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FFFFFF"/>
                          </a:solidFill>
                          <a:latin typeface="Poppins SemiBold"/>
                          <a:cs typeface="+mn-cs"/>
                        </a:rPr>
                        <a:t> </a:t>
                      </a:r>
                    </a:p>
                  </a:txBody>
                  <a:tcPr marL="2753" marR="2753" marT="2753" marB="0" anchor="ctr">
                    <a:lnL w="18720">
                      <a:solidFill>
                        <a:srgbClr val="FFFFFF"/>
                      </a:solidFill>
                      <a:prstDash val="solid"/>
                    </a:lnL>
                    <a:lnR w="18720">
                      <a:solidFill>
                        <a:srgbClr val="FFFFFF"/>
                      </a:solidFill>
                      <a:prstDash val="soli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>
                          <a:solidFill>
                            <a:srgbClr val="FFFFFF"/>
                          </a:solidFill>
                          <a:latin typeface="Poppins SemiBold"/>
                          <a:cs typeface="+mn-cs"/>
                        </a:rPr>
                        <a:t> </a:t>
                      </a:r>
                    </a:p>
                  </a:txBody>
                  <a:tcPr marL="2753" marR="2753" marT="2753" marB="0" anchor="ctr">
                    <a:lnL w="18720">
                      <a:solidFill>
                        <a:srgbClr val="FFFFFF"/>
                      </a:solidFill>
                      <a:prstDash val="solid"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FFFFFF"/>
                          </a:solidFill>
                          <a:latin typeface="Poppins SemiBold"/>
                          <a:cs typeface="+mn-cs"/>
                        </a:rPr>
                        <a:t>Total</a:t>
                      </a:r>
                    </a:p>
                  </a:txBody>
                  <a:tcPr marL="2753" marR="2753" marT="2753" marB="0" anchor="ctr">
                    <a:lnL w="18720">
                      <a:solidFill>
                        <a:srgbClr val="FFFFFF"/>
                      </a:solidFill>
                      <a:prstDash val="solid"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cs typeface="+mn-cs"/>
                        </a:rPr>
                        <a:t>15</a:t>
                      </a:r>
                    </a:p>
                  </a:txBody>
                  <a:tcPr marL="2753" marR="2753" marT="2753" marB="0" anchor="ctr">
                    <a:lnL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cs typeface="+mn-cs"/>
                        </a:rPr>
                        <a:t>1</a:t>
                      </a:r>
                    </a:p>
                  </a:txBody>
                  <a:tcPr marL="2753" marR="2753" marT="2753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cs typeface="+mn-cs"/>
                        </a:rPr>
                        <a:t>11</a:t>
                      </a:r>
                    </a:p>
                  </a:txBody>
                  <a:tcPr marL="2753" marR="2753" marT="2753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cs typeface="+mn-cs"/>
                        </a:rPr>
                        <a:t>15</a:t>
                      </a:r>
                    </a:p>
                  </a:txBody>
                  <a:tcPr marL="2753" marR="2753" marT="2753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>
                          <a:solidFill>
                            <a:srgbClr val="434343"/>
                          </a:solidFill>
                          <a:latin typeface="Poppins SemiBold"/>
                          <a:cs typeface="+mn-cs"/>
                        </a:rPr>
                        <a:t>1</a:t>
                      </a:r>
                    </a:p>
                  </a:txBody>
                  <a:tcPr marL="2753" marR="2753" marT="2753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200" b="0" strike="noStrike" kern="1200" spc="-1">
                          <a:solidFill>
                            <a:srgbClr val="434343"/>
                          </a:solidFill>
                          <a:latin typeface="Poppins SemiBold"/>
                          <a:cs typeface="+mn-cs"/>
                        </a:rPr>
                        <a:t>5</a:t>
                      </a:r>
                    </a:p>
                  </a:txBody>
                  <a:tcPr marL="2753" marR="2753" marT="2753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>
                          <a:solidFill>
                            <a:srgbClr val="434343"/>
                          </a:solidFill>
                          <a:latin typeface="Poppins SemiBold"/>
                          <a:cs typeface="+mn-cs"/>
                        </a:rPr>
                        <a:t>21</a:t>
                      </a:r>
                    </a:p>
                  </a:txBody>
                  <a:tcPr marL="2753" marR="2753" marT="2753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200" b="0" strike="noStrike" kern="1200" spc="-1">
                          <a:solidFill>
                            <a:srgbClr val="434343"/>
                          </a:solidFill>
                          <a:latin typeface="Poppins SemiBold"/>
                          <a:cs typeface="+mn-cs"/>
                        </a:rPr>
                        <a:t>100</a:t>
                      </a:r>
                    </a:p>
                  </a:txBody>
                  <a:tcPr marL="2753" marR="2753" marT="2753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>
                          <a:solidFill>
                            <a:srgbClr val="434343"/>
                          </a:solidFill>
                          <a:latin typeface="Poppins SemiBold"/>
                          <a:cs typeface="+mn-cs"/>
                        </a:rPr>
                        <a:t>100</a:t>
                      </a:r>
                    </a:p>
                  </a:txBody>
                  <a:tcPr marL="2753" marR="2753" marT="2753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IN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cs typeface="+mn-cs"/>
                        </a:rPr>
                        <a:t>300</a:t>
                      </a:r>
                    </a:p>
                  </a:txBody>
                  <a:tcPr marL="2753" marR="2753" marT="2753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cs typeface="+mn-cs"/>
                        </a:rPr>
                        <a:t>100</a:t>
                      </a:r>
                    </a:p>
                  </a:txBody>
                  <a:tcPr marL="2753" marR="2753" marT="2753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cs typeface="+mn-cs"/>
                        </a:rPr>
                        <a:t>100</a:t>
                      </a:r>
                    </a:p>
                  </a:txBody>
                  <a:tcPr marL="2753" marR="2753" marT="2753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en-US" sz="1200" b="0" strike="noStrike" kern="1200" spc="-1" dirty="0">
                          <a:solidFill>
                            <a:srgbClr val="434343"/>
                          </a:solidFill>
                          <a:latin typeface="Poppins SemiBold"/>
                          <a:cs typeface="+mn-cs"/>
                        </a:rPr>
                        <a:t>700</a:t>
                      </a:r>
                    </a:p>
                  </a:txBody>
                  <a:tcPr marL="2753" marR="2753" marT="2753" marB="0" anchor="ctr">
                    <a:lnL w="9360">
                      <a:solidFill>
                        <a:srgbClr val="000000"/>
                      </a:solidFill>
                      <a:prstDash val="solid"/>
                    </a:lnL>
                    <a:lnR w="9360">
                      <a:solidFill>
                        <a:srgbClr val="000000"/>
                      </a:solidFill>
                      <a:prstDash val="solid"/>
                    </a:lnR>
                    <a:lnT w="93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36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6714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A5D93-AB24-9AA6-9255-646F94748F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>
            <a:extLst>
              <a:ext uri="{FF2B5EF4-FFF2-40B4-BE49-F238E27FC236}">
                <a16:creationId xmlns:a16="http://schemas.microsoft.com/office/drawing/2014/main" id="{E1BAC894-3B44-F4D0-FA52-5F7DCD0C0838}"/>
              </a:ext>
            </a:extLst>
          </p:cNvPr>
          <p:cNvSpPr>
            <a:spLocks noGrp="1"/>
          </p:cNvSpPr>
          <p:nvPr>
            <p:ph type="sldNum" idx="88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IN" sz="1200" b="0" strike="noStrike" spc="-1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8DBF03B1-AD83-4BCB-B7BC-C0E9818C7467}" type="slidenum">
              <a:rPr lang="en-IN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15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6" name="PlaceHolder 2">
            <a:extLst>
              <a:ext uri="{FF2B5EF4-FFF2-40B4-BE49-F238E27FC236}">
                <a16:creationId xmlns:a16="http://schemas.microsoft.com/office/drawing/2014/main" id="{5489B715-9637-D1AF-5A0E-EC2C5DE95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0480" y="406080"/>
            <a:ext cx="9246240" cy="670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 fontScale="90000"/>
          </a:bodyPr>
          <a:lstStyle/>
          <a:p>
            <a:pPr indent="0" algn="ctr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IN" sz="3600" b="0" strike="noStrike" spc="-1">
                <a:solidFill>
                  <a:srgbClr val="073763"/>
                </a:solidFill>
                <a:latin typeface="Poppins ExtraBold"/>
                <a:ea typeface="Poppins ExtraBold"/>
              </a:rPr>
              <a:t>SCHEME FOR COMPUTER SCIENCE AND  ENGINEERING (DATA SCIENCE)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Google Shape;427;g2e28872b20b_0_1175">
            <a:extLst>
              <a:ext uri="{FF2B5EF4-FFF2-40B4-BE49-F238E27FC236}">
                <a16:creationId xmlns:a16="http://schemas.microsoft.com/office/drawing/2014/main" id="{A5200199-E2A8-33AB-2A8A-A3527E91074D}"/>
              </a:ext>
            </a:extLst>
          </p:cNvPr>
          <p:cNvSpPr/>
          <p:nvPr/>
        </p:nvSpPr>
        <p:spPr>
          <a:xfrm>
            <a:off x="2848440" y="1076400"/>
            <a:ext cx="649512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t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IN" sz="1800" b="1" strike="noStrike" spc="-1" dirty="0">
                <a:solidFill>
                  <a:srgbClr val="741B47"/>
                </a:solidFill>
                <a:latin typeface="Poppins"/>
                <a:ea typeface="Poppins"/>
              </a:rPr>
              <a:t>SEM VI SJCEM R- 24</a:t>
            </a:r>
            <a:r>
              <a:rPr lang="en-IN" b="1" spc="-1" dirty="0">
                <a:solidFill>
                  <a:srgbClr val="741B47"/>
                </a:solidFill>
                <a:latin typeface="Poppins"/>
                <a:ea typeface="Poppins"/>
              </a:rPr>
              <a:t>B</a:t>
            </a:r>
            <a:r>
              <a:rPr lang="en-IN" sz="1800" b="1" strike="noStrike" spc="-1" dirty="0">
                <a:solidFill>
                  <a:srgbClr val="741B47"/>
                </a:solidFill>
                <a:latin typeface="Poppins"/>
                <a:ea typeface="Poppins"/>
              </a:rPr>
              <a:t> </a:t>
            </a:r>
            <a:r>
              <a:rPr lang="en-IN" sz="1800" b="1" strike="noStrike" spc="-1" dirty="0">
                <a:solidFill>
                  <a:srgbClr val="FF0000"/>
                </a:solidFill>
                <a:latin typeface="Poppins"/>
                <a:ea typeface="Poppins"/>
              </a:rPr>
              <a:t>(FOR REFERENCE)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PlaceHolder 3">
            <a:extLst>
              <a:ext uri="{FF2B5EF4-FFF2-40B4-BE49-F238E27FC236}">
                <a16:creationId xmlns:a16="http://schemas.microsoft.com/office/drawing/2014/main" id="{6F1F3475-B79D-C422-A2DE-EB79D50045D6}"/>
              </a:ext>
            </a:extLst>
          </p:cNvPr>
          <p:cNvSpPr>
            <a:spLocks noGrp="1"/>
          </p:cNvSpPr>
          <p:nvPr>
            <p:ph type="ftr" idx="89"/>
          </p:nvPr>
        </p:nvSpPr>
        <p:spPr>
          <a:xfrm>
            <a:off x="4038480" y="6356520"/>
            <a:ext cx="47941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defRPr lang="en-US" sz="1200" b="0" strike="noStrike" spc="-1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BOS, COMPUTER SCIENCE AND ENGINEERING (DATA SCIENCE), SJCEM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9112585-6D82-DCF0-00EC-1C1ABF75CD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9812752"/>
              </p:ext>
            </p:extLst>
          </p:nvPr>
        </p:nvGraphicFramePr>
        <p:xfrm>
          <a:off x="625485" y="2031889"/>
          <a:ext cx="5351489" cy="211801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29621">
                  <a:extLst>
                    <a:ext uri="{9D8B030D-6E8A-4147-A177-3AD203B41FA5}">
                      <a16:colId xmlns:a16="http://schemas.microsoft.com/office/drawing/2014/main" val="3199819051"/>
                    </a:ext>
                  </a:extLst>
                </a:gridCol>
                <a:gridCol w="996696">
                  <a:extLst>
                    <a:ext uri="{9D8B030D-6E8A-4147-A177-3AD203B41FA5}">
                      <a16:colId xmlns:a16="http://schemas.microsoft.com/office/drawing/2014/main" val="423723890"/>
                    </a:ext>
                  </a:extLst>
                </a:gridCol>
                <a:gridCol w="1140266">
                  <a:extLst>
                    <a:ext uri="{9D8B030D-6E8A-4147-A177-3AD203B41FA5}">
                      <a16:colId xmlns:a16="http://schemas.microsoft.com/office/drawing/2014/main" val="88104609"/>
                    </a:ext>
                  </a:extLst>
                </a:gridCol>
                <a:gridCol w="1142453">
                  <a:extLst>
                    <a:ext uri="{9D8B030D-6E8A-4147-A177-3AD203B41FA5}">
                      <a16:colId xmlns:a16="http://schemas.microsoft.com/office/drawing/2014/main" val="2282485734"/>
                    </a:ext>
                  </a:extLst>
                </a:gridCol>
                <a:gridCol w="1142453">
                  <a:extLst>
                    <a:ext uri="{9D8B030D-6E8A-4147-A177-3AD203B41FA5}">
                      <a16:colId xmlns:a16="http://schemas.microsoft.com/office/drawing/2014/main" val="580860095"/>
                    </a:ext>
                  </a:extLst>
                </a:gridCol>
              </a:tblGrid>
              <a:tr h="192044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US" sz="1100" kern="100" dirty="0">
                          <a:effectLst/>
                        </a:rPr>
                        <a:t> </a:t>
                      </a:r>
                      <a:endParaRPr lang="en-CA" sz="1100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345"/>
                        </a:spcBef>
                        <a:buNone/>
                      </a:pPr>
                      <a:r>
                        <a:rPr lang="en-US" sz="1100" kern="100" dirty="0">
                          <a:effectLst/>
                        </a:rPr>
                        <a:t> </a:t>
                      </a:r>
                      <a:endParaRPr lang="en-CA" sz="1100" kern="100" dirty="0">
                        <a:effectLst/>
                      </a:endParaRPr>
                    </a:p>
                    <a:p>
                      <a:pPr marL="177165">
                        <a:lnSpc>
                          <a:spcPct val="107000"/>
                        </a:lnSpc>
                        <a:buNone/>
                      </a:pPr>
                      <a:r>
                        <a:rPr lang="en-US" sz="1100" kern="100" spc="-10" dirty="0">
                          <a:effectLst/>
                        </a:rPr>
                        <a:t>Semester</a:t>
                      </a:r>
                      <a:endParaRPr lang="en-CA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00206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Bef>
                          <a:spcPts val="10"/>
                        </a:spcBef>
                        <a:buNone/>
                      </a:pPr>
                      <a:r>
                        <a:rPr lang="en-US" sz="1100" kern="100" dirty="0">
                          <a:effectLst/>
                        </a:rPr>
                        <a:t>Program</a:t>
                      </a:r>
                      <a:r>
                        <a:rPr lang="en-US" sz="1100" kern="100" spc="35" dirty="0">
                          <a:effectLst/>
                        </a:rPr>
                        <a:t> </a:t>
                      </a:r>
                      <a:r>
                        <a:rPr lang="en-US" sz="1100" kern="100" dirty="0">
                          <a:effectLst/>
                        </a:rPr>
                        <a:t>Elective</a:t>
                      </a:r>
                      <a:r>
                        <a:rPr lang="en-US" sz="1100" kern="100" spc="380" dirty="0">
                          <a:effectLst/>
                        </a:rPr>
                        <a:t> </a:t>
                      </a:r>
                      <a:r>
                        <a:rPr lang="en-US" sz="1100" b="1" kern="100" spc="-25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III</a:t>
                      </a:r>
                      <a:endParaRPr lang="en-CA" sz="1100" b="1" kern="100" spc="-25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7271202"/>
                  </a:ext>
                </a:extLst>
              </a:tr>
              <a:tr h="24085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5715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430"/>
                        </a:spcBef>
                        <a:buNone/>
                      </a:pP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Poppins SemiBold" panose="00000700000000000000" pitchFamily="2" charset="0"/>
                          <a:ea typeface="+mn-ea"/>
                          <a:cs typeface="Poppins SemiBold" panose="00000700000000000000" pitchFamily="2" charset="0"/>
                        </a:rPr>
                        <a:t>Track 01</a:t>
                      </a:r>
                      <a:endParaRPr lang="en-CA" sz="1400" b="0" kern="100" dirty="0">
                        <a:solidFill>
                          <a:schemeClr val="tx1"/>
                        </a:solidFill>
                        <a:effectLst/>
                        <a:latin typeface="Poppins SemiBold" panose="00000700000000000000" pitchFamily="2" charset="0"/>
                        <a:ea typeface="+mn-ea"/>
                        <a:cs typeface="Poppins SemiBold" panose="0000070000000000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5715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430"/>
                        </a:spcBef>
                        <a:buNone/>
                      </a:pP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Poppins SemiBold" panose="00000700000000000000" pitchFamily="2" charset="0"/>
                          <a:ea typeface="+mn-ea"/>
                          <a:cs typeface="Poppins SemiBold" panose="00000700000000000000" pitchFamily="2" charset="0"/>
                        </a:rPr>
                        <a:t>Track 02</a:t>
                      </a:r>
                      <a:endParaRPr lang="en-CA" sz="1400" b="0" kern="100" dirty="0">
                        <a:solidFill>
                          <a:schemeClr val="tx1"/>
                        </a:solidFill>
                        <a:effectLst/>
                        <a:latin typeface="Poppins SemiBold" panose="00000700000000000000" pitchFamily="2" charset="0"/>
                        <a:ea typeface="+mn-ea"/>
                        <a:cs typeface="Poppins SemiBold" panose="0000070000000000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700341"/>
                  </a:ext>
                </a:extLst>
              </a:tr>
              <a:tr h="390455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5715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430"/>
                        </a:spcBef>
                        <a:buNone/>
                      </a:pP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Poppins SemiBold" panose="00000700000000000000" pitchFamily="2" charset="0"/>
                          <a:ea typeface="+mn-ea"/>
                          <a:cs typeface="Poppins SemiBold" panose="00000700000000000000" pitchFamily="2" charset="0"/>
                        </a:rPr>
                        <a:t>Intelligence Systems</a:t>
                      </a:r>
                      <a:endParaRPr lang="en-CA" sz="1400" b="0" kern="100" dirty="0">
                        <a:solidFill>
                          <a:schemeClr val="tx1"/>
                        </a:solidFill>
                        <a:effectLst/>
                        <a:latin typeface="Poppins SemiBold" panose="00000700000000000000" pitchFamily="2" charset="0"/>
                        <a:ea typeface="+mn-ea"/>
                        <a:cs typeface="Poppins SemiBold" panose="0000070000000000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5715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430"/>
                        </a:spcBef>
                        <a:buNone/>
                      </a:pP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Poppins SemiBold" panose="00000700000000000000" pitchFamily="2" charset="0"/>
                          <a:ea typeface="+mn-ea"/>
                          <a:cs typeface="Poppins SemiBold" panose="00000700000000000000" pitchFamily="2" charset="0"/>
                        </a:rPr>
                        <a:t>Advanced Algorithms and Systems</a:t>
                      </a:r>
                      <a:endParaRPr lang="en-CA" sz="1400" b="0" kern="100" dirty="0">
                        <a:solidFill>
                          <a:schemeClr val="tx1"/>
                        </a:solidFill>
                        <a:effectLst/>
                        <a:latin typeface="Poppins SemiBold" panose="00000700000000000000" pitchFamily="2" charset="0"/>
                        <a:ea typeface="+mn-ea"/>
                        <a:cs typeface="Poppins SemiBold" panose="0000070000000000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8794009"/>
                  </a:ext>
                </a:extLst>
              </a:tr>
              <a:tr h="12357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buNone/>
                      </a:pPr>
                      <a:r>
                        <a:rPr lang="en-US" sz="1100" kern="100" dirty="0">
                          <a:effectLst/>
                        </a:rPr>
                        <a:t> </a:t>
                      </a:r>
                      <a:endParaRPr lang="en-CA" sz="1100" kern="100" dirty="0">
                        <a:effectLst/>
                      </a:endParaRPr>
                    </a:p>
                    <a:p>
                      <a:pPr marL="254635">
                        <a:lnSpc>
                          <a:spcPct val="107000"/>
                        </a:lnSpc>
                        <a:buNone/>
                      </a:pPr>
                      <a:r>
                        <a:rPr lang="en-US" sz="1100" kern="100" dirty="0">
                          <a:effectLst/>
                        </a:rPr>
                        <a:t>Sem</a:t>
                      </a:r>
                      <a:r>
                        <a:rPr lang="en-US" sz="1100" kern="100" spc="25" dirty="0">
                          <a:effectLst/>
                        </a:rPr>
                        <a:t> </a:t>
                      </a:r>
                      <a:r>
                        <a:rPr lang="en-US" sz="1100" kern="100" spc="-60" dirty="0">
                          <a:effectLst/>
                        </a:rPr>
                        <a:t>VI</a:t>
                      </a:r>
                      <a:endParaRPr lang="en-CA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430"/>
                        </a:spcBef>
                        <a:buNone/>
                      </a:pP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Poppins SemiBold" panose="00000700000000000000" pitchFamily="2" charset="0"/>
                          <a:ea typeface="+mn-ea"/>
                          <a:cs typeface="Poppins SemiBold" panose="00000700000000000000" pitchFamily="2" charset="0"/>
                        </a:rPr>
                        <a:t> </a:t>
                      </a:r>
                      <a:endParaRPr lang="en-CA" sz="1400" b="0" kern="100" dirty="0">
                        <a:solidFill>
                          <a:schemeClr val="tx1"/>
                        </a:solidFill>
                        <a:effectLst/>
                        <a:latin typeface="Poppins SemiBold" panose="00000700000000000000" pitchFamily="2" charset="0"/>
                        <a:ea typeface="+mn-ea"/>
                        <a:cs typeface="Poppins SemiBold" panose="00000700000000000000" pitchFamily="2" charset="0"/>
                      </a:endParaRPr>
                    </a:p>
                    <a:p>
                      <a:pPr marL="5715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430"/>
                        </a:spcBef>
                        <a:buNone/>
                      </a:pP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Poppins SemiBold" panose="00000700000000000000" pitchFamily="2" charset="0"/>
                          <a:ea typeface="+mn-ea"/>
                          <a:cs typeface="Poppins SemiBold" panose="00000700000000000000" pitchFamily="2" charset="0"/>
                        </a:rPr>
                        <a:t>24CSDSPEC5011B</a:t>
                      </a:r>
                      <a:endParaRPr lang="en-CA" sz="1400" b="0" kern="100" dirty="0">
                        <a:solidFill>
                          <a:schemeClr val="tx1"/>
                        </a:solidFill>
                        <a:effectLst/>
                        <a:latin typeface="Poppins SemiBold" panose="00000700000000000000" pitchFamily="2" charset="0"/>
                        <a:ea typeface="+mn-ea"/>
                        <a:cs typeface="Poppins SemiBold" panose="0000070000000000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715" marR="23495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430"/>
                        </a:spcBef>
                        <a:buNone/>
                      </a:pP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Poppins SemiBold" panose="00000700000000000000" pitchFamily="2" charset="0"/>
                          <a:ea typeface="+mn-ea"/>
                          <a:cs typeface="Poppins SemiBold" panose="00000700000000000000" pitchFamily="2" charset="0"/>
                        </a:rPr>
                        <a:t>Data Mining and Business Intelligence</a:t>
                      </a:r>
                      <a:endParaRPr lang="en-CA" sz="1400" b="0" kern="100" dirty="0">
                        <a:solidFill>
                          <a:schemeClr val="tx1"/>
                        </a:solidFill>
                        <a:effectLst/>
                        <a:latin typeface="Poppins SemiBold" panose="00000700000000000000" pitchFamily="2" charset="0"/>
                        <a:ea typeface="+mn-ea"/>
                        <a:cs typeface="Poppins SemiBold" panose="0000070000000000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430"/>
                        </a:spcBef>
                        <a:buNone/>
                      </a:pP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Poppins SemiBold" panose="00000700000000000000" pitchFamily="2" charset="0"/>
                          <a:ea typeface="+mn-ea"/>
                          <a:cs typeface="Poppins SemiBold" panose="00000700000000000000" pitchFamily="2" charset="0"/>
                        </a:rPr>
                        <a:t> </a:t>
                      </a:r>
                      <a:endParaRPr lang="en-CA" sz="1400" b="0" kern="100" dirty="0">
                        <a:solidFill>
                          <a:schemeClr val="tx1"/>
                        </a:solidFill>
                        <a:effectLst/>
                        <a:latin typeface="Poppins SemiBold" panose="00000700000000000000" pitchFamily="2" charset="0"/>
                        <a:ea typeface="+mn-ea"/>
                        <a:cs typeface="Poppins SemiBold" panose="00000700000000000000" pitchFamily="2" charset="0"/>
                      </a:endParaRPr>
                    </a:p>
                    <a:p>
                      <a:pPr marL="5715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430"/>
                        </a:spcBef>
                        <a:buNone/>
                      </a:pP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Poppins SemiBold" panose="00000700000000000000" pitchFamily="2" charset="0"/>
                          <a:ea typeface="+mn-ea"/>
                          <a:cs typeface="Poppins SemiBold" panose="00000700000000000000" pitchFamily="2" charset="0"/>
                        </a:rPr>
                        <a:t>24CSDSPEC5012B</a:t>
                      </a:r>
                      <a:endParaRPr lang="en-CA" sz="1400" b="0" kern="100" dirty="0">
                        <a:solidFill>
                          <a:schemeClr val="tx1"/>
                        </a:solidFill>
                        <a:effectLst/>
                        <a:latin typeface="Poppins SemiBold" panose="00000700000000000000" pitchFamily="2" charset="0"/>
                        <a:ea typeface="+mn-ea"/>
                        <a:cs typeface="Poppins SemiBold" panose="0000070000000000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430"/>
                        </a:spcBef>
                        <a:buNone/>
                      </a:pP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Poppins SemiBold" panose="00000700000000000000" pitchFamily="2" charset="0"/>
                          <a:ea typeface="+mn-ea"/>
                          <a:cs typeface="Poppins SemiBold" panose="00000700000000000000" pitchFamily="2" charset="0"/>
                        </a:rPr>
                        <a:t> </a:t>
                      </a:r>
                      <a:endParaRPr lang="en-CA" sz="1400" b="0" kern="100" dirty="0">
                        <a:solidFill>
                          <a:schemeClr val="tx1"/>
                        </a:solidFill>
                        <a:effectLst/>
                        <a:latin typeface="Poppins SemiBold" panose="00000700000000000000" pitchFamily="2" charset="0"/>
                        <a:ea typeface="+mn-ea"/>
                        <a:cs typeface="Poppins SemiBold" panose="00000700000000000000" pitchFamily="2" charset="0"/>
                      </a:endParaRPr>
                    </a:p>
                    <a:p>
                      <a:pPr marL="5715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430"/>
                        </a:spcBef>
                        <a:buNone/>
                      </a:pP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Poppins SemiBold" panose="00000700000000000000" pitchFamily="2" charset="0"/>
                          <a:ea typeface="+mn-ea"/>
                          <a:cs typeface="Poppins SemiBold" panose="00000700000000000000" pitchFamily="2" charset="0"/>
                        </a:rPr>
                        <a:t>Advanced Operating </a:t>
                      </a:r>
                      <a:r>
                        <a:rPr lang="en-US" sz="1400" b="0" kern="100" dirty="0" err="1">
                          <a:solidFill>
                            <a:schemeClr val="tx1"/>
                          </a:solidFill>
                          <a:effectLst/>
                          <a:latin typeface="Poppins SemiBold" panose="00000700000000000000" pitchFamily="2" charset="0"/>
                          <a:ea typeface="+mn-ea"/>
                          <a:cs typeface="Poppins SemiBold" panose="00000700000000000000" pitchFamily="2" charset="0"/>
                        </a:rPr>
                        <a:t>Sytstem</a:t>
                      </a:r>
                      <a:endParaRPr lang="en-CA" sz="1400" b="0" kern="100" dirty="0">
                        <a:solidFill>
                          <a:schemeClr val="tx1"/>
                        </a:solidFill>
                        <a:effectLst/>
                        <a:latin typeface="Poppins SemiBold" panose="00000700000000000000" pitchFamily="2" charset="0"/>
                        <a:ea typeface="+mn-ea"/>
                        <a:cs typeface="Poppins SemiBold" panose="0000070000000000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775897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D3E5368-CA0B-4061-FC6D-F9754FC9EC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297999"/>
              </p:ext>
            </p:extLst>
          </p:nvPr>
        </p:nvGraphicFramePr>
        <p:xfrm>
          <a:off x="6096000" y="2050323"/>
          <a:ext cx="5711252" cy="213420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37728">
                  <a:extLst>
                    <a:ext uri="{9D8B030D-6E8A-4147-A177-3AD203B41FA5}">
                      <a16:colId xmlns:a16="http://schemas.microsoft.com/office/drawing/2014/main" val="2130765409"/>
                    </a:ext>
                  </a:extLst>
                </a:gridCol>
                <a:gridCol w="1218089">
                  <a:extLst>
                    <a:ext uri="{9D8B030D-6E8A-4147-A177-3AD203B41FA5}">
                      <a16:colId xmlns:a16="http://schemas.microsoft.com/office/drawing/2014/main" val="3126119910"/>
                    </a:ext>
                  </a:extLst>
                </a:gridCol>
                <a:gridCol w="1216923">
                  <a:extLst>
                    <a:ext uri="{9D8B030D-6E8A-4147-A177-3AD203B41FA5}">
                      <a16:colId xmlns:a16="http://schemas.microsoft.com/office/drawing/2014/main" val="629700097"/>
                    </a:ext>
                  </a:extLst>
                </a:gridCol>
                <a:gridCol w="1219256">
                  <a:extLst>
                    <a:ext uri="{9D8B030D-6E8A-4147-A177-3AD203B41FA5}">
                      <a16:colId xmlns:a16="http://schemas.microsoft.com/office/drawing/2014/main" val="1122030101"/>
                    </a:ext>
                  </a:extLst>
                </a:gridCol>
                <a:gridCol w="1219256">
                  <a:extLst>
                    <a:ext uri="{9D8B030D-6E8A-4147-A177-3AD203B41FA5}">
                      <a16:colId xmlns:a16="http://schemas.microsoft.com/office/drawing/2014/main" val="2189507764"/>
                    </a:ext>
                  </a:extLst>
                </a:gridCol>
              </a:tblGrid>
              <a:tr h="212901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US" sz="1100" kern="100" dirty="0">
                          <a:effectLst/>
                        </a:rPr>
                        <a:t> </a:t>
                      </a:r>
                      <a:endParaRPr lang="en-CA" sz="1100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310"/>
                        </a:spcBef>
                        <a:buNone/>
                      </a:pPr>
                      <a:r>
                        <a:rPr lang="en-US" sz="1100" kern="100" dirty="0">
                          <a:effectLst/>
                        </a:rPr>
                        <a:t> </a:t>
                      </a:r>
                      <a:endParaRPr lang="en-CA" sz="1100" kern="100" dirty="0">
                        <a:effectLst/>
                      </a:endParaRPr>
                    </a:p>
                    <a:p>
                      <a:pPr marL="177165">
                        <a:lnSpc>
                          <a:spcPct val="107000"/>
                        </a:lnSpc>
                        <a:buNone/>
                      </a:pPr>
                      <a:r>
                        <a:rPr lang="en-US" sz="1100" kern="100" spc="-10" dirty="0">
                          <a:effectLst/>
                        </a:rPr>
                        <a:t>Semester</a:t>
                      </a:r>
                      <a:endParaRPr lang="en-CA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00206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3175" marR="1270" algn="ctr">
                        <a:lnSpc>
                          <a:spcPct val="107000"/>
                        </a:lnSpc>
                        <a:spcBef>
                          <a:spcPts val="10"/>
                        </a:spcBef>
                        <a:buNone/>
                      </a:pPr>
                      <a:r>
                        <a:rPr lang="en-US" sz="1100" kern="100" dirty="0">
                          <a:effectLst/>
                        </a:rPr>
                        <a:t>Program</a:t>
                      </a:r>
                      <a:r>
                        <a:rPr lang="en-US" sz="1100" kern="100" spc="60" dirty="0">
                          <a:effectLst/>
                        </a:rPr>
                        <a:t> </a:t>
                      </a:r>
                      <a:r>
                        <a:rPr lang="en-US" sz="1100" kern="100" dirty="0">
                          <a:effectLst/>
                        </a:rPr>
                        <a:t>Elective</a:t>
                      </a:r>
                      <a:r>
                        <a:rPr lang="en-US" sz="1100" kern="100" spc="75" dirty="0">
                          <a:effectLst/>
                        </a:rPr>
                        <a:t> </a:t>
                      </a:r>
                      <a:r>
                        <a:rPr lang="en-US" sz="1100" kern="100" spc="-25" dirty="0">
                          <a:effectLst/>
                        </a:rPr>
                        <a:t>IV</a:t>
                      </a:r>
                      <a:endParaRPr lang="en-CA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9468405"/>
                  </a:ext>
                </a:extLst>
              </a:tr>
              <a:tr h="247505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5715" algn="l">
                        <a:lnSpc>
                          <a:spcPct val="107000"/>
                        </a:lnSpc>
                        <a:spcBef>
                          <a:spcPts val="430"/>
                        </a:spcBef>
                        <a:buNone/>
                      </a:pP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                        Track</a:t>
                      </a:r>
                      <a:r>
                        <a:rPr lang="en-US" sz="1400" b="0" kern="100" spc="55" dirty="0">
                          <a:solidFill>
                            <a:schemeClr val="tx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 </a:t>
                      </a:r>
                      <a:r>
                        <a:rPr lang="en-US" sz="1400" b="0" kern="100" spc="-25" dirty="0">
                          <a:solidFill>
                            <a:schemeClr val="tx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03</a:t>
                      </a:r>
                      <a:endParaRPr lang="en-CA" sz="1400" b="0" kern="100" dirty="0">
                        <a:solidFill>
                          <a:schemeClr val="tx1"/>
                        </a:solidFill>
                        <a:effectLst/>
                        <a:latin typeface="Poppins SemiBold" panose="00000700000000000000" pitchFamily="2" charset="0"/>
                        <a:ea typeface="Times New Roman" panose="02020603050405020304" pitchFamily="18" charset="0"/>
                        <a:cs typeface="Poppins SemiBold" panose="0000070000000000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6985" algn="l">
                        <a:lnSpc>
                          <a:spcPct val="107000"/>
                        </a:lnSpc>
                        <a:spcBef>
                          <a:spcPts val="430"/>
                        </a:spcBef>
                        <a:buNone/>
                      </a:pP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                          Track</a:t>
                      </a:r>
                      <a:r>
                        <a:rPr lang="en-US" sz="1400" b="0" kern="100" spc="55" dirty="0">
                          <a:solidFill>
                            <a:schemeClr val="tx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 </a:t>
                      </a:r>
                      <a:r>
                        <a:rPr lang="en-US" sz="1400" b="0" kern="100" spc="-25" dirty="0">
                          <a:solidFill>
                            <a:schemeClr val="tx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04</a:t>
                      </a:r>
                      <a:endParaRPr lang="en-CA" sz="1400" b="0" kern="100" dirty="0">
                        <a:solidFill>
                          <a:schemeClr val="tx1"/>
                        </a:solidFill>
                        <a:effectLst/>
                        <a:latin typeface="Poppins SemiBold" panose="00000700000000000000" pitchFamily="2" charset="0"/>
                        <a:ea typeface="Times New Roman" panose="02020603050405020304" pitchFamily="18" charset="0"/>
                        <a:cs typeface="Poppins SemiBold" panose="0000070000000000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8266907"/>
                  </a:ext>
                </a:extLst>
              </a:tr>
              <a:tr h="503114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467360" algn="l">
                        <a:lnSpc>
                          <a:spcPct val="107000"/>
                        </a:lnSpc>
                        <a:spcBef>
                          <a:spcPts val="760"/>
                        </a:spcBef>
                        <a:buNone/>
                      </a:pPr>
                      <a:r>
                        <a:rPr lang="en-US" sz="1400" b="0" kern="100" spc="-10" dirty="0">
                          <a:solidFill>
                            <a:schemeClr val="tx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Soft</a:t>
                      </a:r>
                      <a:r>
                        <a:rPr lang="en-US" sz="1400" b="0" kern="100" spc="-5" dirty="0">
                          <a:solidFill>
                            <a:schemeClr val="tx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 </a:t>
                      </a:r>
                      <a:r>
                        <a:rPr lang="en-US" sz="1400" b="0" kern="100" spc="-10" dirty="0">
                          <a:solidFill>
                            <a:schemeClr val="tx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and</a:t>
                      </a:r>
                      <a:r>
                        <a:rPr lang="en-US" sz="1400" b="0" kern="100" spc="-30" dirty="0">
                          <a:solidFill>
                            <a:schemeClr val="tx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 </a:t>
                      </a:r>
                      <a:r>
                        <a:rPr lang="en-US" sz="1400" b="0" kern="100" spc="-10" dirty="0">
                          <a:solidFill>
                            <a:schemeClr val="tx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Quantum</a:t>
                      </a:r>
                      <a:r>
                        <a:rPr lang="en-US" sz="1400" b="0" kern="100" spc="-25" dirty="0">
                          <a:solidFill>
                            <a:schemeClr val="tx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 </a:t>
                      </a:r>
                      <a:r>
                        <a:rPr lang="en-US" sz="1400" b="0" kern="100" spc="-10" dirty="0">
                          <a:solidFill>
                            <a:schemeClr val="tx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Computing</a:t>
                      </a:r>
                      <a:endParaRPr lang="en-CA" sz="1400" b="0" kern="100" dirty="0">
                        <a:solidFill>
                          <a:schemeClr val="tx1"/>
                        </a:solidFill>
                        <a:effectLst/>
                        <a:latin typeface="Poppins SemiBold" panose="00000700000000000000" pitchFamily="2" charset="0"/>
                        <a:ea typeface="Times New Roman" panose="02020603050405020304" pitchFamily="18" charset="0"/>
                        <a:cs typeface="Poppins SemiBold" panose="0000070000000000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805815" algn="l">
                        <a:lnSpc>
                          <a:spcPct val="107000"/>
                        </a:lnSpc>
                        <a:spcBef>
                          <a:spcPts val="760"/>
                        </a:spcBef>
                        <a:buNone/>
                      </a:pP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Vision</a:t>
                      </a:r>
                      <a:r>
                        <a:rPr lang="en-US" sz="1400" b="0" kern="100" spc="-50" dirty="0">
                          <a:solidFill>
                            <a:schemeClr val="tx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 </a:t>
                      </a:r>
                      <a:r>
                        <a:rPr lang="en-US" sz="1400" b="0" kern="100" spc="-10" dirty="0">
                          <a:solidFill>
                            <a:schemeClr val="tx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Technology</a:t>
                      </a:r>
                      <a:endParaRPr lang="en-CA" sz="1400" b="0" kern="100" dirty="0">
                        <a:solidFill>
                          <a:schemeClr val="tx1"/>
                        </a:solidFill>
                        <a:effectLst/>
                        <a:latin typeface="Poppins SemiBold" panose="00000700000000000000" pitchFamily="2" charset="0"/>
                        <a:ea typeface="Times New Roman" panose="02020603050405020304" pitchFamily="18" charset="0"/>
                        <a:cs typeface="Poppins SemiBold" panose="0000070000000000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0835270"/>
                  </a:ext>
                </a:extLst>
              </a:tr>
              <a:tr h="11706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85"/>
                        </a:spcBef>
                        <a:buNone/>
                      </a:pPr>
                      <a:r>
                        <a:rPr lang="en-US" sz="1100" kern="100" dirty="0">
                          <a:effectLst/>
                        </a:rPr>
                        <a:t> </a:t>
                      </a:r>
                      <a:endParaRPr lang="en-CA" sz="1100" kern="100" dirty="0">
                        <a:effectLst/>
                      </a:endParaRPr>
                    </a:p>
                    <a:p>
                      <a:pPr marL="254635">
                        <a:lnSpc>
                          <a:spcPct val="107000"/>
                        </a:lnSpc>
                        <a:buNone/>
                      </a:pPr>
                      <a:r>
                        <a:rPr lang="en-US" sz="1100" kern="100" dirty="0">
                          <a:effectLst/>
                        </a:rPr>
                        <a:t>Sem</a:t>
                      </a:r>
                      <a:r>
                        <a:rPr lang="en-US" sz="1100" kern="100" spc="25" dirty="0">
                          <a:effectLst/>
                        </a:rPr>
                        <a:t> </a:t>
                      </a:r>
                      <a:r>
                        <a:rPr lang="en-US" sz="1100" kern="100" spc="-60" dirty="0">
                          <a:effectLst/>
                        </a:rPr>
                        <a:t>VI</a:t>
                      </a:r>
                      <a:endParaRPr lang="en-CA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"/>
                        </a:spcBef>
                        <a:buNone/>
                      </a:pPr>
                      <a:r>
                        <a:rPr lang="en-US" sz="1400" b="0" kern="100">
                          <a:solidFill>
                            <a:schemeClr val="tx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 </a:t>
                      </a:r>
                      <a:endParaRPr lang="en-CA" sz="1400" b="0" kern="100">
                        <a:solidFill>
                          <a:schemeClr val="tx1"/>
                        </a:solidFill>
                        <a:effectLst/>
                        <a:latin typeface="Poppins SemiBold" panose="00000700000000000000" pitchFamily="2" charset="0"/>
                        <a:cs typeface="Poppins SemiBold" panose="00000700000000000000" pitchFamily="2" charset="0"/>
                      </a:endParaRPr>
                    </a:p>
                    <a:p>
                      <a:pPr marL="88265" algn="l">
                        <a:lnSpc>
                          <a:spcPct val="107000"/>
                        </a:lnSpc>
                        <a:spcBef>
                          <a:spcPts val="5"/>
                        </a:spcBef>
                        <a:buNone/>
                      </a:pPr>
                      <a:r>
                        <a:rPr lang="en-US" sz="1400" b="0" kern="100" spc="-10">
                          <a:solidFill>
                            <a:schemeClr val="tx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24CSDSPEC5021B</a:t>
                      </a:r>
                      <a:endParaRPr lang="en-CA" sz="1400" b="0" kern="100">
                        <a:solidFill>
                          <a:schemeClr val="tx1"/>
                        </a:solidFill>
                        <a:effectLst/>
                        <a:latin typeface="Poppins SemiBold" panose="00000700000000000000" pitchFamily="2" charset="0"/>
                        <a:ea typeface="Times New Roman" panose="02020603050405020304" pitchFamily="18" charset="0"/>
                        <a:cs typeface="Poppins SemiBold" panose="0000070000000000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1750" marR="20955" algn="l">
                        <a:lnSpc>
                          <a:spcPct val="98000"/>
                        </a:lnSpc>
                        <a:spcBef>
                          <a:spcPts val="160"/>
                        </a:spcBef>
                        <a:buNone/>
                      </a:pPr>
                      <a:endParaRPr lang="en-US" sz="1400" b="0" kern="100" dirty="0">
                        <a:solidFill>
                          <a:schemeClr val="tx1"/>
                        </a:solidFill>
                        <a:effectLst/>
                        <a:latin typeface="Poppins SemiBold" panose="00000700000000000000" pitchFamily="2" charset="0"/>
                        <a:ea typeface="+mn-ea"/>
                        <a:cs typeface="Poppins SemiBold" panose="00000700000000000000" pitchFamily="2" charset="0"/>
                      </a:endParaRPr>
                    </a:p>
                    <a:p>
                      <a:pPr marL="31750" marR="20955" algn="l">
                        <a:lnSpc>
                          <a:spcPct val="98000"/>
                        </a:lnSpc>
                        <a:spcBef>
                          <a:spcPts val="160"/>
                        </a:spcBef>
                        <a:buNone/>
                      </a:pP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Poppins SemiBold" panose="00000700000000000000" pitchFamily="2" charset="0"/>
                          <a:ea typeface="+mn-ea"/>
                          <a:cs typeface="Poppins SemiBold" panose="00000700000000000000" pitchFamily="2" charset="0"/>
                        </a:rPr>
                        <a:t>Distributed Computing</a:t>
                      </a:r>
                      <a:endParaRPr lang="en-CA" sz="1400" b="0" kern="100" dirty="0">
                        <a:solidFill>
                          <a:schemeClr val="tx1"/>
                        </a:solidFill>
                        <a:effectLst/>
                        <a:latin typeface="Poppins SemiBold" panose="00000700000000000000" pitchFamily="2" charset="0"/>
                        <a:ea typeface="+mn-ea"/>
                        <a:cs typeface="Poppins SemiBold" panose="0000070000000000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60"/>
                        </a:spcBef>
                        <a:buNone/>
                      </a:pP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 </a:t>
                      </a:r>
                      <a:endParaRPr lang="en-CA" sz="1400" b="0" kern="100" dirty="0">
                        <a:solidFill>
                          <a:schemeClr val="tx1"/>
                        </a:solidFill>
                        <a:effectLst/>
                        <a:latin typeface="Poppins SemiBold" panose="00000700000000000000" pitchFamily="2" charset="0"/>
                        <a:cs typeface="Poppins SemiBold" panose="00000700000000000000" pitchFamily="2" charset="0"/>
                      </a:endParaRPr>
                    </a:p>
                    <a:p>
                      <a:pPr marL="83185" algn="l">
                        <a:lnSpc>
                          <a:spcPct val="107000"/>
                        </a:lnSpc>
                        <a:spcBef>
                          <a:spcPts val="5"/>
                        </a:spcBef>
                        <a:buNone/>
                      </a:pPr>
                      <a:r>
                        <a:rPr lang="en-US" sz="1400" b="0" kern="100" spc="-10" dirty="0">
                          <a:solidFill>
                            <a:schemeClr val="tx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24CSDSPCC5022B</a:t>
                      </a:r>
                      <a:endParaRPr lang="en-CA" sz="1400" b="0" kern="100" dirty="0">
                        <a:solidFill>
                          <a:schemeClr val="tx1"/>
                        </a:solidFill>
                        <a:effectLst/>
                        <a:latin typeface="Poppins SemiBold" panose="00000700000000000000" pitchFamily="2" charset="0"/>
                        <a:ea typeface="Times New Roman" panose="02020603050405020304" pitchFamily="18" charset="0"/>
                        <a:cs typeface="Poppins SemiBold" panose="0000070000000000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77825" indent="-169545" algn="l">
                        <a:lnSpc>
                          <a:spcPct val="97000"/>
                        </a:lnSpc>
                        <a:spcBef>
                          <a:spcPts val="770"/>
                        </a:spcBef>
                        <a:buNone/>
                      </a:pPr>
                      <a:endParaRPr lang="en-US" sz="1400" b="0" kern="100" spc="-10" dirty="0">
                        <a:solidFill>
                          <a:schemeClr val="tx1"/>
                        </a:solidFill>
                        <a:effectLst/>
                        <a:latin typeface="Poppins SemiBold" panose="00000700000000000000" pitchFamily="2" charset="0"/>
                        <a:cs typeface="Poppins SemiBold" panose="00000700000000000000" pitchFamily="2" charset="0"/>
                      </a:endParaRPr>
                    </a:p>
                    <a:p>
                      <a:pPr marL="377825" indent="-169545" algn="l">
                        <a:lnSpc>
                          <a:spcPct val="97000"/>
                        </a:lnSpc>
                        <a:spcBef>
                          <a:spcPts val="770"/>
                        </a:spcBef>
                        <a:buNone/>
                      </a:pPr>
                      <a:r>
                        <a:rPr lang="en-US" sz="1400" b="0" kern="100" spc="-10" dirty="0">
                          <a:solidFill>
                            <a:schemeClr val="tx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Machine Vision</a:t>
                      </a:r>
                      <a:endParaRPr lang="en-CA" sz="1400" b="0" kern="100" dirty="0">
                        <a:solidFill>
                          <a:schemeClr val="tx1"/>
                        </a:solidFill>
                        <a:effectLst/>
                        <a:latin typeface="Poppins SemiBold" panose="00000700000000000000" pitchFamily="2" charset="0"/>
                        <a:ea typeface="Times New Roman" panose="02020603050405020304" pitchFamily="18" charset="0"/>
                        <a:cs typeface="Poppins SemiBold" panose="0000070000000000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362341"/>
                  </a:ext>
                </a:extLst>
              </a:tr>
            </a:tbl>
          </a:graphicData>
        </a:graphic>
      </p:graphicFrame>
      <p:sp>
        <p:nvSpPr>
          <p:cNvPr id="8" name="Rectangle 2">
            <a:extLst>
              <a:ext uri="{FF2B5EF4-FFF2-40B4-BE49-F238E27FC236}">
                <a16:creationId xmlns:a16="http://schemas.microsoft.com/office/drawing/2014/main" id="{26F60800-084F-F05B-1A19-ACEF8A1DD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636" y="1456667"/>
            <a:ext cx="103720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oppins SemiBold" panose="00000700000000000000" pitchFamily="2" charset="0"/>
                <a:ea typeface="Calibri" panose="020F0502020204030204" pitchFamily="34" charset="0"/>
                <a:cs typeface="Poppins SemiBold" panose="00000700000000000000" pitchFamily="2" charset="0"/>
              </a:rPr>
              <a:t>Program Electives Courses</a:t>
            </a:r>
            <a:endParaRPr kumimoji="0" lang="en-CA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oppins SemiBold" panose="00000700000000000000" pitchFamily="2" charset="0"/>
              <a:cs typeface="Poppins SemiBold" panose="000007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F0EB3A5B-E684-2493-82C0-31057518A6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636" y="4184530"/>
            <a:ext cx="1037208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oppins SemiBold" panose="00000700000000000000" pitchFamily="2" charset="0"/>
                <a:ea typeface="Calibri" panose="020F0502020204030204" pitchFamily="34" charset="0"/>
                <a:cs typeface="Poppins SemiBold" panose="00000700000000000000" pitchFamily="2" charset="0"/>
              </a:rPr>
              <a:t>Open Elective Courses</a:t>
            </a:r>
            <a:endParaRPr kumimoji="0" lang="en-CA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B60F10F-51C8-EB51-1CD8-56B0D589C469}"/>
              </a:ext>
            </a:extLst>
          </p:cNvPr>
          <p:cNvGraphicFramePr>
            <a:graphicFrameLocks noGrp="1"/>
          </p:cNvGraphicFramePr>
          <p:nvPr/>
        </p:nvGraphicFramePr>
        <p:xfrm>
          <a:off x="674443" y="4601961"/>
          <a:ext cx="6200775" cy="16078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528132">
                  <a:extLst>
                    <a:ext uri="{9D8B030D-6E8A-4147-A177-3AD203B41FA5}">
                      <a16:colId xmlns:a16="http://schemas.microsoft.com/office/drawing/2014/main" val="276954221"/>
                    </a:ext>
                  </a:extLst>
                </a:gridCol>
                <a:gridCol w="1347829">
                  <a:extLst>
                    <a:ext uri="{9D8B030D-6E8A-4147-A177-3AD203B41FA5}">
                      <a16:colId xmlns:a16="http://schemas.microsoft.com/office/drawing/2014/main" val="2300666545"/>
                    </a:ext>
                  </a:extLst>
                </a:gridCol>
                <a:gridCol w="3324814">
                  <a:extLst>
                    <a:ext uri="{9D8B030D-6E8A-4147-A177-3AD203B41FA5}">
                      <a16:colId xmlns:a16="http://schemas.microsoft.com/office/drawing/2014/main" val="2864256070"/>
                    </a:ext>
                  </a:extLst>
                </a:gridCol>
              </a:tblGrid>
              <a:tr h="343535">
                <a:tc>
                  <a:txBody>
                    <a:bodyPr/>
                    <a:lstStyle/>
                    <a:p>
                      <a:pPr marL="6985" algn="ctr">
                        <a:spcBef>
                          <a:spcPts val="600"/>
                        </a:spcBef>
                        <a:buNone/>
                      </a:pPr>
                      <a:r>
                        <a:rPr lang="en-US" sz="1300" spc="-10" dirty="0">
                          <a:effectLst/>
                        </a:rPr>
                        <a:t>Track</a:t>
                      </a:r>
                      <a:endParaRPr lang="en-C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8890" marR="1905" algn="ctr">
                        <a:spcBef>
                          <a:spcPts val="600"/>
                        </a:spcBef>
                        <a:buNone/>
                      </a:pPr>
                      <a:r>
                        <a:rPr lang="en-US" sz="1300" dirty="0">
                          <a:effectLst/>
                        </a:rPr>
                        <a:t>Course</a:t>
                      </a:r>
                      <a:r>
                        <a:rPr lang="en-US" sz="1300" spc="20" dirty="0">
                          <a:effectLst/>
                        </a:rPr>
                        <a:t> </a:t>
                      </a:r>
                      <a:r>
                        <a:rPr lang="en-US" sz="1300" spc="-20" dirty="0">
                          <a:effectLst/>
                        </a:rPr>
                        <a:t>Code</a:t>
                      </a:r>
                      <a:endParaRPr lang="en-C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spcBef>
                          <a:spcPts val="600"/>
                        </a:spcBef>
                        <a:buNone/>
                      </a:pPr>
                      <a:r>
                        <a:rPr lang="en-US" sz="1300" dirty="0">
                          <a:effectLst/>
                        </a:rPr>
                        <a:t>Course</a:t>
                      </a:r>
                      <a:r>
                        <a:rPr lang="en-US" sz="1300" spc="20" dirty="0">
                          <a:effectLst/>
                        </a:rPr>
                        <a:t> </a:t>
                      </a:r>
                      <a:r>
                        <a:rPr lang="en-US" sz="1300" spc="-20" dirty="0">
                          <a:effectLst/>
                        </a:rPr>
                        <a:t>Name</a:t>
                      </a:r>
                      <a:endParaRPr lang="en-C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2350580"/>
                  </a:ext>
                </a:extLst>
              </a:tr>
              <a:tr h="296545">
                <a:tc>
                  <a:txBody>
                    <a:bodyPr/>
                    <a:lstStyle/>
                    <a:p>
                      <a:pPr marL="64135">
                        <a:spcBef>
                          <a:spcPts val="510"/>
                        </a:spcBef>
                        <a:buNone/>
                      </a:pPr>
                      <a:r>
                        <a:rPr lang="en-US" sz="1100" spc="-10" dirty="0">
                          <a:effectLst/>
                        </a:rPr>
                        <a:t>Entrepreneurship</a:t>
                      </a:r>
                      <a:endParaRPr lang="en-C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spcBef>
                          <a:spcPts val="510"/>
                        </a:spcBef>
                        <a:buNone/>
                      </a:pPr>
                      <a:r>
                        <a:rPr lang="en-US" sz="1400" spc="-10" dirty="0">
                          <a:solidFill>
                            <a:schemeClr val="tx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24OE5011B</a:t>
                      </a:r>
                      <a:endParaRPr lang="en-CA" sz="1400" dirty="0">
                        <a:solidFill>
                          <a:schemeClr val="tx1"/>
                        </a:solidFill>
                        <a:effectLst/>
                        <a:latin typeface="Poppins SemiBold" panose="00000700000000000000" pitchFamily="2" charset="0"/>
                        <a:ea typeface="Times New Roman" panose="02020603050405020304" pitchFamily="18" charset="0"/>
                        <a:cs typeface="Poppins SemiBold" panose="0000070000000000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spcBef>
                          <a:spcPts val="510"/>
                        </a:spcBef>
                        <a:buNone/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Design</a:t>
                      </a:r>
                      <a:r>
                        <a:rPr lang="en-US" sz="1400" spc="35">
                          <a:solidFill>
                            <a:schemeClr val="tx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 </a:t>
                      </a:r>
                      <a:r>
                        <a:rPr lang="en-US" sz="1400" spc="-10">
                          <a:solidFill>
                            <a:schemeClr val="tx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Thinking</a:t>
                      </a:r>
                      <a:endParaRPr lang="en-CA" sz="1400">
                        <a:solidFill>
                          <a:schemeClr val="tx1"/>
                        </a:solidFill>
                        <a:effectLst/>
                        <a:latin typeface="Poppins SemiBold" panose="00000700000000000000" pitchFamily="2" charset="0"/>
                        <a:ea typeface="Times New Roman" panose="02020603050405020304" pitchFamily="18" charset="0"/>
                        <a:cs typeface="Poppins SemiBold" panose="0000070000000000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483592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marL="64135">
                        <a:spcBef>
                          <a:spcPts val="510"/>
                        </a:spcBef>
                        <a:buNone/>
                      </a:pPr>
                      <a:r>
                        <a:rPr lang="en-US" sz="1100" dirty="0">
                          <a:effectLst/>
                        </a:rPr>
                        <a:t>Research</a:t>
                      </a:r>
                      <a:r>
                        <a:rPr lang="en-US" sz="1100" spc="60" dirty="0">
                          <a:effectLst/>
                        </a:rPr>
                        <a:t> </a:t>
                      </a:r>
                      <a:r>
                        <a:rPr lang="en-US" sz="1100" spc="-10" dirty="0">
                          <a:effectLst/>
                        </a:rPr>
                        <a:t>Methodology</a:t>
                      </a:r>
                      <a:endParaRPr lang="en-C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spcBef>
                          <a:spcPts val="510"/>
                        </a:spcBef>
                        <a:buNone/>
                      </a:pPr>
                      <a:r>
                        <a:rPr lang="en-US" sz="1400" spc="-10">
                          <a:solidFill>
                            <a:schemeClr val="tx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24OE5012B</a:t>
                      </a:r>
                      <a:endParaRPr lang="en-CA" sz="1400">
                        <a:solidFill>
                          <a:schemeClr val="tx1"/>
                        </a:solidFill>
                        <a:effectLst/>
                        <a:latin typeface="Poppins SemiBold" panose="00000700000000000000" pitchFamily="2" charset="0"/>
                        <a:ea typeface="Times New Roman" panose="02020603050405020304" pitchFamily="18" charset="0"/>
                        <a:cs typeface="Poppins SemiBold" panose="0000070000000000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spcBef>
                          <a:spcPts val="510"/>
                        </a:spcBef>
                        <a:buNone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Research</a:t>
                      </a:r>
                      <a:r>
                        <a:rPr lang="en-US" sz="1400" spc="45" dirty="0">
                          <a:solidFill>
                            <a:schemeClr val="tx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 </a:t>
                      </a:r>
                      <a:r>
                        <a:rPr lang="en-US" sz="1400" spc="-10" dirty="0">
                          <a:solidFill>
                            <a:schemeClr val="tx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Methodology</a:t>
                      </a:r>
                      <a:endParaRPr lang="en-CA" sz="1400" dirty="0">
                        <a:solidFill>
                          <a:schemeClr val="tx1"/>
                        </a:solidFill>
                        <a:effectLst/>
                        <a:latin typeface="Poppins SemiBold" panose="00000700000000000000" pitchFamily="2" charset="0"/>
                        <a:ea typeface="Times New Roman" panose="02020603050405020304" pitchFamily="18" charset="0"/>
                        <a:cs typeface="Poppins SemiBold" panose="0000070000000000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27556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64135">
                        <a:spcBef>
                          <a:spcPts val="510"/>
                        </a:spcBef>
                        <a:buNone/>
                      </a:pPr>
                      <a:r>
                        <a:rPr lang="en-US" sz="1100" dirty="0">
                          <a:effectLst/>
                        </a:rPr>
                        <a:t>Foreign</a:t>
                      </a:r>
                      <a:r>
                        <a:rPr lang="en-US" sz="1100" spc="55" dirty="0">
                          <a:effectLst/>
                        </a:rPr>
                        <a:t> </a:t>
                      </a:r>
                      <a:r>
                        <a:rPr lang="en-US" sz="1100" spc="-10" dirty="0">
                          <a:effectLst/>
                        </a:rPr>
                        <a:t>Language</a:t>
                      </a:r>
                      <a:endParaRPr lang="en-C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spcBef>
                          <a:spcPts val="510"/>
                        </a:spcBef>
                        <a:buNone/>
                      </a:pPr>
                      <a:r>
                        <a:rPr lang="en-US" sz="1400" spc="-10">
                          <a:solidFill>
                            <a:schemeClr val="tx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24OE5013B</a:t>
                      </a:r>
                      <a:endParaRPr lang="en-CA" sz="1400">
                        <a:solidFill>
                          <a:schemeClr val="tx1"/>
                        </a:solidFill>
                        <a:effectLst/>
                        <a:latin typeface="Poppins SemiBold" panose="00000700000000000000" pitchFamily="2" charset="0"/>
                        <a:ea typeface="Times New Roman" panose="02020603050405020304" pitchFamily="18" charset="0"/>
                        <a:cs typeface="Poppins SemiBold" panose="0000070000000000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spcBef>
                          <a:spcPts val="510"/>
                        </a:spcBef>
                        <a:buNone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Foreign</a:t>
                      </a:r>
                      <a:r>
                        <a:rPr lang="en-US" sz="1400" spc="50" dirty="0">
                          <a:solidFill>
                            <a:schemeClr val="tx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 </a:t>
                      </a:r>
                      <a:r>
                        <a:rPr lang="en-US" sz="1400" spc="-10" dirty="0">
                          <a:solidFill>
                            <a:schemeClr val="tx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Language-I (German)</a:t>
                      </a:r>
                      <a:endParaRPr lang="en-CA" sz="1400" dirty="0">
                        <a:solidFill>
                          <a:schemeClr val="tx1"/>
                        </a:solidFill>
                        <a:effectLst/>
                        <a:latin typeface="Poppins SemiBold" panose="00000700000000000000" pitchFamily="2" charset="0"/>
                        <a:ea typeface="Times New Roman" panose="02020603050405020304" pitchFamily="18" charset="0"/>
                        <a:cs typeface="Poppins SemiBold" panose="0000070000000000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217459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64135">
                        <a:spcBef>
                          <a:spcPts val="530"/>
                        </a:spcBef>
                        <a:buNone/>
                      </a:pPr>
                      <a:r>
                        <a:rPr lang="en-US" sz="1100" dirty="0">
                          <a:effectLst/>
                        </a:rPr>
                        <a:t>Business</a:t>
                      </a:r>
                      <a:r>
                        <a:rPr lang="en-US" sz="1100" spc="60" dirty="0">
                          <a:effectLst/>
                        </a:rPr>
                        <a:t> </a:t>
                      </a:r>
                      <a:r>
                        <a:rPr lang="en-US" sz="1100" spc="-10" dirty="0">
                          <a:effectLst/>
                        </a:rPr>
                        <a:t>Management</a:t>
                      </a:r>
                      <a:endParaRPr lang="en-C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spcBef>
                          <a:spcPts val="530"/>
                        </a:spcBef>
                        <a:buNone/>
                      </a:pPr>
                      <a:r>
                        <a:rPr lang="en-US" sz="1400" spc="-10">
                          <a:solidFill>
                            <a:schemeClr val="tx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24OE5014B</a:t>
                      </a:r>
                      <a:endParaRPr lang="en-CA" sz="1400">
                        <a:solidFill>
                          <a:schemeClr val="tx1"/>
                        </a:solidFill>
                        <a:effectLst/>
                        <a:latin typeface="Poppins SemiBold" panose="00000700000000000000" pitchFamily="2" charset="0"/>
                        <a:ea typeface="Times New Roman" panose="02020603050405020304" pitchFamily="18" charset="0"/>
                        <a:cs typeface="Poppins SemiBold" panose="0000070000000000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spcBef>
                          <a:spcPts val="530"/>
                        </a:spcBef>
                        <a:buNone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Basics</a:t>
                      </a:r>
                      <a:r>
                        <a:rPr lang="en-US" sz="1400" spc="50" dirty="0">
                          <a:solidFill>
                            <a:schemeClr val="tx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of</a:t>
                      </a:r>
                      <a:r>
                        <a:rPr lang="en-US" sz="1400" spc="45" dirty="0">
                          <a:solidFill>
                            <a:schemeClr val="tx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Marketing</a:t>
                      </a:r>
                      <a:r>
                        <a:rPr lang="en-US" sz="1400" spc="55" dirty="0">
                          <a:solidFill>
                            <a:schemeClr val="tx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 </a:t>
                      </a:r>
                      <a:r>
                        <a:rPr lang="en-US" sz="1400" spc="-10" dirty="0">
                          <a:solidFill>
                            <a:schemeClr val="tx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Management</a:t>
                      </a:r>
                      <a:endParaRPr lang="en-CA" sz="1400" dirty="0">
                        <a:solidFill>
                          <a:schemeClr val="tx1"/>
                        </a:solidFill>
                        <a:effectLst/>
                        <a:latin typeface="Poppins SemiBold" panose="00000700000000000000" pitchFamily="2" charset="0"/>
                        <a:ea typeface="Times New Roman" panose="02020603050405020304" pitchFamily="18" charset="0"/>
                        <a:cs typeface="Poppins SemiBold" panose="0000070000000000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305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5004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1C1110-FBF4-B50E-906D-72373D4721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>
            <a:extLst>
              <a:ext uri="{FF2B5EF4-FFF2-40B4-BE49-F238E27FC236}">
                <a16:creationId xmlns:a16="http://schemas.microsoft.com/office/drawing/2014/main" id="{793B5969-0991-2FEE-D64A-046C9A4D7793}"/>
              </a:ext>
            </a:extLst>
          </p:cNvPr>
          <p:cNvSpPr>
            <a:spLocks noGrp="1"/>
          </p:cNvSpPr>
          <p:nvPr>
            <p:ph type="sldNum" idx="90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IN" sz="1200" b="0" strike="noStrike" spc="-1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A849B9E1-E012-438C-9F73-ED11A069B198}" type="slidenum">
              <a:rPr lang="en-IN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16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1" name="PlaceHolder 2">
            <a:extLst>
              <a:ext uri="{FF2B5EF4-FFF2-40B4-BE49-F238E27FC236}">
                <a16:creationId xmlns:a16="http://schemas.microsoft.com/office/drawing/2014/main" id="{E0336A7B-FD84-7AFB-91C1-3F4077CA7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9840" y="182160"/>
            <a:ext cx="9246240" cy="670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IN" sz="2400" b="0" strike="noStrike" spc="-1">
                <a:solidFill>
                  <a:srgbClr val="073763"/>
                </a:solidFill>
                <a:latin typeface="Poppins ExtraBold"/>
                <a:ea typeface="Poppins ExtraBold"/>
              </a:rPr>
              <a:t>SCHEME FOR COMPUTER SCIENCE AND  ENGINEERING (DATA SCIENCE)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Google Shape;435;g2e28872b20b_0_1186">
            <a:extLst>
              <a:ext uri="{FF2B5EF4-FFF2-40B4-BE49-F238E27FC236}">
                <a16:creationId xmlns:a16="http://schemas.microsoft.com/office/drawing/2014/main" id="{CFE672F5-B675-1DA0-AB11-B6E672C495A8}"/>
              </a:ext>
            </a:extLst>
          </p:cNvPr>
          <p:cNvSpPr/>
          <p:nvPr/>
        </p:nvSpPr>
        <p:spPr>
          <a:xfrm>
            <a:off x="4535276" y="1122992"/>
            <a:ext cx="3121448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t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</a:tabLst>
            </a:pPr>
            <a:r>
              <a:rPr lang="en-IN" sz="1800" b="1" strike="noStrike" spc="-1" dirty="0">
                <a:solidFill>
                  <a:srgbClr val="741B47"/>
                </a:solidFill>
                <a:latin typeface="Poppins"/>
                <a:ea typeface="Poppins"/>
              </a:rPr>
              <a:t>SEM VIII SJCEM R-24 B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PlaceHolder 3">
            <a:extLst>
              <a:ext uri="{FF2B5EF4-FFF2-40B4-BE49-F238E27FC236}">
                <a16:creationId xmlns:a16="http://schemas.microsoft.com/office/drawing/2014/main" id="{DBBE962C-98A6-54F5-0275-32E3E01C343A}"/>
              </a:ext>
            </a:extLst>
          </p:cNvPr>
          <p:cNvSpPr>
            <a:spLocks noGrp="1"/>
          </p:cNvSpPr>
          <p:nvPr>
            <p:ph type="ftr" idx="91"/>
          </p:nvPr>
        </p:nvSpPr>
        <p:spPr>
          <a:xfrm>
            <a:off x="4038480" y="6356520"/>
            <a:ext cx="45716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defRPr lang="en-US" sz="1200" b="0" strike="noStrike" spc="-1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BOS, COMPUTER SCIENCE AND ENGINEERING (DATA SCIENCE), SJCEM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2" name="Google Shape;426;g2e28872b20b_0_1175">
            <a:extLst>
              <a:ext uri="{FF2B5EF4-FFF2-40B4-BE49-F238E27FC236}">
                <a16:creationId xmlns:a16="http://schemas.microsoft.com/office/drawing/2014/main" id="{BBE3B1E5-E9AD-0200-C89A-F0AAA5299F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6174388"/>
              </p:ext>
            </p:extLst>
          </p:nvPr>
        </p:nvGraphicFramePr>
        <p:xfrm>
          <a:off x="722520" y="2085840"/>
          <a:ext cx="10529280" cy="4000168"/>
        </p:xfrm>
        <a:graphic>
          <a:graphicData uri="http://schemas.openxmlformats.org/drawingml/2006/table">
            <a:tbl>
              <a:tblPr/>
              <a:tblGrid>
                <a:gridCol w="145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0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1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14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2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2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2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2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24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188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072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072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072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0724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0724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0724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79874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IN" sz="1000" b="0" strike="noStrike" spc="-1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</a:rPr>
                        <a:t>Course Code</a:t>
                      </a:r>
                      <a:endParaRPr lang="en-US" sz="1000" b="0" strike="noStrike" spc="-1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15120" marR="15120" anchor="ctr">
                    <a:lnL w="18720">
                      <a:solidFill>
                        <a:srgbClr val="FFFFFF"/>
                      </a:solidFill>
                      <a:prstDash val="solid"/>
                    </a:lnL>
                    <a:lnR w="1872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76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IN" sz="1000" b="0" strike="noStrike" spc="-1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</a:rPr>
                        <a:t>Vertical</a:t>
                      </a:r>
                      <a:endParaRPr lang="en-US" sz="10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15120" marR="15120" anchor="ctr">
                    <a:lnL w="18720">
                      <a:solidFill>
                        <a:srgbClr val="FFFFFF"/>
                      </a:solidFill>
                      <a:prstDash val="solid"/>
                    </a:lnL>
                    <a:lnR w="1872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763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IN" sz="1000" b="0" strike="noStrike" spc="-1" dirty="0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</a:rPr>
                        <a:t>Course Name</a:t>
                      </a:r>
                      <a:endParaRPr lang="en-US" sz="1000" b="0" strike="noStrike" spc="-1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15120" marR="15120" anchor="ctr">
                    <a:lnL w="18720">
                      <a:solidFill>
                        <a:srgbClr val="FFFFFF"/>
                      </a:solidFill>
                      <a:prstDash val="solid"/>
                    </a:lnL>
                    <a:lnR w="1872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763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IN" sz="1000" b="0" strike="noStrike" spc="-1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</a:rPr>
                        <a:t>Contact Hrs</a:t>
                      </a:r>
                      <a:endParaRPr lang="en-US" sz="10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15120" marR="15120" anchor="ctr">
                    <a:lnL w="18720">
                      <a:solidFill>
                        <a:srgbClr val="FFFFFF"/>
                      </a:solidFill>
                      <a:prstDash val="solid"/>
                    </a:lnL>
                    <a:lnR w="1872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07376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IN" sz="1000" b="0" strike="noStrike" spc="-1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</a:rPr>
                        <a:t>Credit Allotted</a:t>
                      </a:r>
                      <a:endParaRPr lang="en-US" sz="10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15120" marR="15120" anchor="ctr">
                    <a:lnL w="18720">
                      <a:solidFill>
                        <a:srgbClr val="FFFFFF"/>
                      </a:solidFill>
                      <a:prstDash val="solid"/>
                    </a:lnL>
                    <a:lnR w="1872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073763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IN" sz="1000" b="0" strike="noStrike" spc="-1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</a:rPr>
                        <a:t>Total Credits</a:t>
                      </a:r>
                      <a:endParaRPr lang="en-US" sz="10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15120" marR="15120" anchor="ctr">
                    <a:lnL w="18720">
                      <a:solidFill>
                        <a:srgbClr val="FFFFFF"/>
                      </a:solidFill>
                      <a:prstDash val="solid"/>
                    </a:lnL>
                    <a:lnR w="1872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763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IN" sz="1000" b="0" strike="noStrike" spc="-1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</a:rPr>
                        <a:t>Evaluation Scheme</a:t>
                      </a:r>
                      <a:endParaRPr lang="en-US" sz="10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15120" marR="15120" anchor="ctr">
                    <a:lnL w="18720">
                      <a:solidFill>
                        <a:srgbClr val="FFFFFF"/>
                      </a:solidFill>
                      <a:prstDash val="solid"/>
                    </a:lnL>
                    <a:lnR w="1872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07376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630">
                <a:tc vMerge="1">
                  <a:txBody>
                    <a:bodyPr/>
                    <a:lstStyle/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IN" sz="1000" b="0" strike="noStrike" spc="-1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</a:rPr>
                        <a:t>IAE 1</a:t>
                      </a:r>
                      <a:endParaRPr lang="en-US" sz="10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15120" marR="15120" anchor="ctr">
                    <a:lnL w="18720">
                      <a:solidFill>
                        <a:srgbClr val="FFFFFF"/>
                      </a:solidFill>
                      <a:prstDash val="solid"/>
                    </a:lnL>
                    <a:lnR w="1872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76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IN" sz="1000" b="0" strike="noStrike" spc="-1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</a:rPr>
                        <a:t>IAE 2</a:t>
                      </a:r>
                      <a:endParaRPr lang="en-US" sz="10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15120" marR="15120" anchor="ctr">
                    <a:lnL w="18720">
                      <a:solidFill>
                        <a:srgbClr val="FFFFFF"/>
                      </a:solidFill>
                      <a:prstDash val="solid"/>
                    </a:lnL>
                    <a:lnR w="1872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76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IN" sz="1000" b="0" strike="noStrike" spc="-1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</a:rPr>
                        <a:t>ESE</a:t>
                      </a:r>
                      <a:endParaRPr lang="en-US" sz="10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15120" marR="15120" anchor="ctr">
                    <a:lnL w="18720">
                      <a:solidFill>
                        <a:srgbClr val="FFFFFF"/>
                      </a:solidFill>
                      <a:prstDash val="solid"/>
                    </a:lnL>
                    <a:lnR w="1872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76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IN" sz="1000" b="0" strike="noStrike" spc="-1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</a:rPr>
                        <a:t>CA (TW)</a:t>
                      </a:r>
                      <a:endParaRPr lang="en-US" sz="10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15120" marR="15120" anchor="ctr">
                    <a:lnL w="18720">
                      <a:solidFill>
                        <a:srgbClr val="FFFFFF"/>
                      </a:solidFill>
                      <a:prstDash val="solid"/>
                    </a:lnL>
                    <a:lnR w="1872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76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IN" sz="1000" b="0" strike="noStrike" spc="-1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</a:rPr>
                        <a:t>OR/PR</a:t>
                      </a:r>
                      <a:endParaRPr lang="en-US" sz="10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15120" marR="15120" anchor="ctr">
                    <a:lnL w="18720">
                      <a:solidFill>
                        <a:srgbClr val="FFFFFF"/>
                      </a:solidFill>
                      <a:prstDash val="solid"/>
                    </a:lnL>
                    <a:lnR w="1872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76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IN" sz="1000" b="0" strike="noStrike" spc="-1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</a:rPr>
                        <a:t>Total</a:t>
                      </a:r>
                      <a:endParaRPr lang="en-US" sz="10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15120" marR="15120" anchor="ctr">
                    <a:lnL w="18720">
                      <a:solidFill>
                        <a:srgbClr val="FFFFFF"/>
                      </a:solidFill>
                      <a:prstDash val="solid"/>
                    </a:lnL>
                    <a:lnR w="1872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76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164">
                <a:tc vMerge="1">
                  <a:txBody>
                    <a:bodyPr/>
                    <a:lstStyle/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IN" sz="1000" b="0" strike="noStrike" spc="-1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</a:rPr>
                        <a:t>Th</a:t>
                      </a:r>
                      <a:endParaRPr lang="en-US" sz="10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15120" marR="15120" anchor="ctr">
                    <a:lnL w="18720">
                      <a:solidFill>
                        <a:srgbClr val="FFFFFF"/>
                      </a:solidFill>
                      <a:prstDash val="solid"/>
                    </a:lnL>
                    <a:lnR w="1872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IN" sz="1000" b="0" strike="noStrike" spc="-1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</a:rPr>
                        <a:t>Tut</a:t>
                      </a:r>
                      <a:endParaRPr lang="en-US" sz="10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15120" marR="15120" anchor="ctr">
                    <a:lnL w="18720">
                      <a:solidFill>
                        <a:srgbClr val="FFFFFF"/>
                      </a:solidFill>
                      <a:prstDash val="solid"/>
                    </a:lnL>
                    <a:lnR w="1872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IN" sz="1000" b="0" strike="noStrike" spc="-1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</a:rPr>
                        <a:t>Pr</a:t>
                      </a:r>
                      <a:endParaRPr lang="en-US" sz="10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15120" marR="15120" anchor="ctr">
                    <a:lnL w="18720">
                      <a:solidFill>
                        <a:srgbClr val="FFFFFF"/>
                      </a:solidFill>
                      <a:prstDash val="solid"/>
                    </a:lnL>
                    <a:lnR w="1872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IN" sz="1000" b="0" strike="noStrike" spc="-1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</a:rPr>
                        <a:t>Th</a:t>
                      </a:r>
                      <a:endParaRPr lang="en-US" sz="10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15120" marR="15120" anchor="ctr">
                    <a:lnL w="18720">
                      <a:solidFill>
                        <a:srgbClr val="FFFFFF"/>
                      </a:solidFill>
                      <a:prstDash val="solid"/>
                    </a:lnL>
                    <a:lnR w="1872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IN" sz="1000" b="0" strike="noStrike" spc="-1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</a:rPr>
                        <a:t>Tut</a:t>
                      </a:r>
                      <a:endParaRPr lang="en-US" sz="10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15120" marR="15120" anchor="ctr">
                    <a:lnL w="18720">
                      <a:solidFill>
                        <a:srgbClr val="FFFFFF"/>
                      </a:solidFill>
                      <a:prstDash val="solid"/>
                    </a:lnL>
                    <a:lnR w="1872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IN" sz="1000" b="0" strike="noStrike" spc="-1">
                          <a:solidFill>
                            <a:srgbClr val="FFFFFF"/>
                          </a:solidFill>
                          <a:latin typeface="Poppins SemiBold"/>
                          <a:ea typeface="Poppins SemiBold"/>
                        </a:rPr>
                        <a:t>Pr</a:t>
                      </a:r>
                      <a:endParaRPr lang="en-US" sz="1000" b="0" strike="noStrike" spc="-1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15120" marR="15120" anchor="ctr">
                    <a:lnL w="18720">
                      <a:solidFill>
                        <a:srgbClr val="FFFFFF"/>
                      </a:solidFill>
                      <a:prstDash val="solid"/>
                    </a:lnL>
                    <a:lnR w="1872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7376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500">
                <a:tc>
                  <a:txBody>
                    <a:bodyPr/>
                    <a:lstStyle/>
                    <a:p>
                      <a:pPr marL="18415" marR="2540" algn="ctr">
                        <a:spcBef>
                          <a:spcPts val="650"/>
                        </a:spcBef>
                        <a:buNone/>
                      </a:pPr>
                      <a:r>
                        <a:rPr lang="en-US" sz="1000" b="0" strike="noStrike" kern="1200" spc="-1" dirty="0">
                          <a:solidFill>
                            <a:srgbClr val="FFFFFF"/>
                          </a:solidFill>
                          <a:latin typeface="Poppins SemiBold"/>
                          <a:ea typeface="Times New Roman" panose="02020603050405020304" pitchFamily="18" charset="0"/>
                          <a:cs typeface="+mn-cs"/>
                        </a:rPr>
                        <a:t>24AIMLPCC801</a:t>
                      </a:r>
                      <a:endParaRPr lang="en-CA" sz="1000" b="0" strike="noStrike" kern="1200" spc="-1" dirty="0">
                        <a:solidFill>
                          <a:srgbClr val="FFFFFF"/>
                        </a:solidFill>
                        <a:latin typeface="Poppins SemiBold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>
                    <a:lnL w="18720">
                      <a:solidFill>
                        <a:srgbClr val="FFFFFF"/>
                      </a:solidFill>
                      <a:prstDash val="solid"/>
                    </a:lnL>
                    <a:lnR w="1872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18415" algn="ctr">
                        <a:spcBef>
                          <a:spcPts val="650"/>
                        </a:spcBef>
                        <a:buNone/>
                      </a:pPr>
                      <a:r>
                        <a:rPr lang="en-US" sz="1000" b="0" strike="noStrike" kern="1200" spc="-1">
                          <a:solidFill>
                            <a:srgbClr val="FFFFFF"/>
                          </a:solidFill>
                          <a:latin typeface="Poppins SemiBold"/>
                          <a:ea typeface="Times New Roman" panose="02020603050405020304" pitchFamily="18" charset="0"/>
                          <a:cs typeface="+mn-cs"/>
                        </a:rPr>
                        <a:t>PCC</a:t>
                      </a:r>
                      <a:endParaRPr lang="en-CA" sz="1000" b="0" strike="noStrike" kern="1200" spc="-1">
                        <a:solidFill>
                          <a:srgbClr val="FFFFFF"/>
                        </a:solidFill>
                        <a:latin typeface="Poppins SemiBold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>
                    <a:lnL w="18720">
                      <a:solidFill>
                        <a:srgbClr val="FFFFFF"/>
                      </a:solidFill>
                      <a:prstDash val="solid"/>
                    </a:lnL>
                    <a:lnR w="1872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20320" marR="1905" algn="ctr">
                        <a:spcBef>
                          <a:spcPts val="650"/>
                        </a:spcBef>
                        <a:buNone/>
                      </a:pPr>
                      <a:r>
                        <a:rPr lang="en-US" sz="1000" b="0" strike="noStrike" kern="1200" spc="-1">
                          <a:solidFill>
                            <a:srgbClr val="FFFFFF"/>
                          </a:solidFill>
                          <a:latin typeface="Poppins SemiBold"/>
                          <a:ea typeface="Times New Roman" panose="02020603050405020304" pitchFamily="18" charset="0"/>
                          <a:cs typeface="+mn-cs"/>
                        </a:rPr>
                        <a:t>Advanced Artificial Intelligence</a:t>
                      </a:r>
                      <a:endParaRPr lang="en-CA" sz="1000" b="0" strike="noStrike" kern="1200" spc="-1">
                        <a:solidFill>
                          <a:srgbClr val="FFFFFF"/>
                        </a:solidFill>
                        <a:latin typeface="Poppins SemiBold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>
                    <a:lnL w="18720">
                      <a:solidFill>
                        <a:srgbClr val="FFFFFF"/>
                      </a:solidFill>
                      <a:prstDash val="solid"/>
                    </a:lnL>
                    <a:lnR w="1872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22860" marR="5715" algn="ctr">
                        <a:spcBef>
                          <a:spcPts val="650"/>
                        </a:spcBef>
                        <a:buNone/>
                      </a:pPr>
                      <a:r>
                        <a:rPr lang="en-US" sz="1000" b="0" strike="noStrike" kern="1200" spc="-1" dirty="0">
                          <a:solidFill>
                            <a:schemeClr val="tx1"/>
                          </a:solidFill>
                          <a:latin typeface="Poppins SemiBold"/>
                          <a:ea typeface="Times New Roman" panose="02020603050405020304" pitchFamily="18" charset="0"/>
                          <a:cs typeface="+mn-cs"/>
                        </a:rPr>
                        <a:t>3</a:t>
                      </a:r>
                      <a:endParaRPr lang="en-CA" sz="1000" b="0" strike="noStrike" kern="1200" spc="-1" dirty="0">
                        <a:solidFill>
                          <a:schemeClr val="tx1"/>
                        </a:solidFill>
                        <a:latin typeface="Poppins SemiBold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>
                    <a:lnL w="1872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34290" marR="17145" algn="ctr">
                        <a:spcBef>
                          <a:spcPts val="650"/>
                        </a:spcBef>
                        <a:buNone/>
                      </a:pPr>
                      <a:r>
                        <a:rPr lang="en-US" sz="1000" b="0" strike="noStrike" kern="1200" spc="-1">
                          <a:solidFill>
                            <a:schemeClr val="tx1"/>
                          </a:solidFill>
                          <a:latin typeface="Poppins SemiBold"/>
                          <a:ea typeface="Times New Roman" panose="02020603050405020304" pitchFamily="18" charset="0"/>
                          <a:cs typeface="+mn-cs"/>
                        </a:rPr>
                        <a:t>-</a:t>
                      </a:r>
                      <a:endParaRPr lang="en-CA" sz="1000" b="0" strike="noStrike" kern="1200" spc="-1">
                        <a:solidFill>
                          <a:schemeClr val="tx1"/>
                        </a:solidFill>
                        <a:latin typeface="Poppins SemiBold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29845" marR="10160" algn="ctr">
                        <a:spcBef>
                          <a:spcPts val="650"/>
                        </a:spcBef>
                        <a:buNone/>
                      </a:pPr>
                      <a:r>
                        <a:rPr lang="en-US" sz="1000" b="0" strike="noStrike" kern="1200" spc="-1" dirty="0">
                          <a:solidFill>
                            <a:schemeClr val="tx1"/>
                          </a:solidFill>
                          <a:latin typeface="Poppins SemiBold"/>
                          <a:ea typeface="Times New Roman" panose="02020603050405020304" pitchFamily="18" charset="0"/>
                          <a:cs typeface="+mn-cs"/>
                        </a:rPr>
                        <a:t>2</a:t>
                      </a:r>
                      <a:endParaRPr lang="en-CA" sz="1000" b="0" strike="noStrike" kern="1200" spc="-1" dirty="0">
                        <a:solidFill>
                          <a:schemeClr val="tx1"/>
                        </a:solidFill>
                        <a:latin typeface="Poppins SemiBold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12065" algn="ctr">
                        <a:spcBef>
                          <a:spcPts val="650"/>
                        </a:spcBef>
                        <a:buNone/>
                      </a:pPr>
                      <a:r>
                        <a:rPr lang="en-US" sz="1000" b="0" strike="noStrike" kern="1200" spc="-1" dirty="0">
                          <a:solidFill>
                            <a:schemeClr val="tx1"/>
                          </a:solidFill>
                          <a:latin typeface="Poppins SemiBold"/>
                          <a:ea typeface="Times New Roman" panose="02020603050405020304" pitchFamily="18" charset="0"/>
                          <a:cs typeface="+mn-cs"/>
                        </a:rPr>
                        <a:t>3</a:t>
                      </a:r>
                      <a:endParaRPr lang="en-CA" sz="1000" b="0" strike="noStrike" kern="1200" spc="-1" dirty="0">
                        <a:solidFill>
                          <a:schemeClr val="tx1"/>
                        </a:solidFill>
                        <a:latin typeface="Poppins SemiBold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34290" marR="15875" algn="ctr">
                        <a:spcBef>
                          <a:spcPts val="650"/>
                        </a:spcBef>
                        <a:buNone/>
                      </a:pPr>
                      <a:r>
                        <a:rPr lang="en-US" sz="1000" b="0" strike="noStrike" kern="1200" spc="-1">
                          <a:solidFill>
                            <a:schemeClr val="tx1"/>
                          </a:solidFill>
                          <a:latin typeface="Poppins SemiBold"/>
                          <a:ea typeface="Times New Roman" panose="02020603050405020304" pitchFamily="18" charset="0"/>
                          <a:cs typeface="+mn-cs"/>
                        </a:rPr>
                        <a:t>-</a:t>
                      </a:r>
                      <a:endParaRPr lang="en-CA" sz="1000" b="0" strike="noStrike" kern="1200" spc="-1">
                        <a:solidFill>
                          <a:schemeClr val="tx1"/>
                        </a:solidFill>
                        <a:latin typeface="Poppins SemiBold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34290" marR="12700" algn="ctr">
                        <a:spcBef>
                          <a:spcPts val="650"/>
                        </a:spcBef>
                        <a:buNone/>
                      </a:pPr>
                      <a:r>
                        <a:rPr lang="en-US" sz="1000" b="0" strike="noStrike" kern="1200" spc="-1">
                          <a:solidFill>
                            <a:schemeClr val="tx1"/>
                          </a:solidFill>
                          <a:latin typeface="Poppins SemiBold"/>
                          <a:ea typeface="Times New Roman" panose="02020603050405020304" pitchFamily="18" charset="0"/>
                          <a:cs typeface="+mn-cs"/>
                        </a:rPr>
                        <a:t>1</a:t>
                      </a:r>
                      <a:endParaRPr lang="en-CA" sz="1000" b="0" strike="noStrike" kern="1200" spc="-1">
                        <a:solidFill>
                          <a:schemeClr val="tx1"/>
                        </a:solidFill>
                        <a:latin typeface="Poppins SemiBold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23495" algn="ctr">
                        <a:spcBef>
                          <a:spcPts val="650"/>
                        </a:spcBef>
                        <a:buNone/>
                      </a:pPr>
                      <a:r>
                        <a:rPr lang="en-US" sz="1000" b="0" strike="noStrike" kern="1200" spc="-1">
                          <a:solidFill>
                            <a:schemeClr val="tx1"/>
                          </a:solidFill>
                          <a:latin typeface="Poppins SemiBold"/>
                          <a:ea typeface="Times New Roman" panose="02020603050405020304" pitchFamily="18" charset="0"/>
                          <a:cs typeface="+mn-cs"/>
                        </a:rPr>
                        <a:t>4</a:t>
                      </a:r>
                      <a:endParaRPr lang="en-CA" sz="1000" b="0" strike="noStrike" kern="1200" spc="-1">
                        <a:solidFill>
                          <a:schemeClr val="tx1"/>
                        </a:solidFill>
                        <a:latin typeface="Poppins SemiBold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>
                    <a:lnL w="12240">
                      <a:solidFill>
                        <a:srgbClr val="000000"/>
                      </a:solidFill>
                      <a:prstDash val="soli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15875" algn="ctr">
                        <a:spcBef>
                          <a:spcPts val="565"/>
                        </a:spcBef>
                        <a:buNone/>
                      </a:pPr>
                      <a:r>
                        <a:rPr lang="en-US" sz="1000" b="0" strike="noStrike" kern="1200" spc="-1" dirty="0">
                          <a:solidFill>
                            <a:schemeClr val="tx1"/>
                          </a:solidFill>
                          <a:latin typeface="Poppins SemiBold"/>
                          <a:ea typeface="Times New Roman" panose="02020603050405020304" pitchFamily="18" charset="0"/>
                          <a:cs typeface="+mn-cs"/>
                        </a:rPr>
                        <a:t>20</a:t>
                      </a:r>
                      <a:endParaRPr lang="en-CA" sz="1000" b="0" strike="noStrike" kern="1200" spc="-1" dirty="0">
                        <a:solidFill>
                          <a:schemeClr val="tx1"/>
                        </a:solidFill>
                        <a:latin typeface="Poppins SemiBold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39370" marR="15875" algn="ctr">
                        <a:spcBef>
                          <a:spcPts val="565"/>
                        </a:spcBef>
                        <a:buNone/>
                      </a:pPr>
                      <a:r>
                        <a:rPr lang="en-US" sz="1000" b="0" strike="noStrike" kern="1200" spc="-1" dirty="0">
                          <a:solidFill>
                            <a:schemeClr val="tx1"/>
                          </a:solidFill>
                          <a:latin typeface="Poppins SemiBold"/>
                          <a:ea typeface="Times New Roman" panose="02020603050405020304" pitchFamily="18" charset="0"/>
                          <a:cs typeface="+mn-cs"/>
                        </a:rPr>
                        <a:t>20</a:t>
                      </a:r>
                      <a:endParaRPr lang="en-CA" sz="1000" b="0" strike="noStrike" kern="1200" spc="-1" dirty="0">
                        <a:solidFill>
                          <a:schemeClr val="tx1"/>
                        </a:solidFill>
                        <a:latin typeface="Poppins SemiBold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26670" algn="ctr">
                        <a:spcBef>
                          <a:spcPts val="565"/>
                        </a:spcBef>
                        <a:buNone/>
                      </a:pPr>
                      <a:r>
                        <a:rPr lang="en-US" sz="1000" b="0" strike="noStrike" kern="1200" spc="-1">
                          <a:solidFill>
                            <a:schemeClr val="tx1"/>
                          </a:solidFill>
                          <a:latin typeface="Poppins SemiBold"/>
                          <a:ea typeface="Times New Roman" panose="02020603050405020304" pitchFamily="18" charset="0"/>
                          <a:cs typeface="+mn-cs"/>
                        </a:rPr>
                        <a:t>60</a:t>
                      </a:r>
                      <a:endParaRPr lang="en-CA" sz="1000" b="0" strike="noStrike" kern="1200" spc="-1">
                        <a:solidFill>
                          <a:schemeClr val="tx1"/>
                        </a:solidFill>
                        <a:latin typeface="Poppins SemiBold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24765" algn="ctr">
                        <a:spcBef>
                          <a:spcPts val="565"/>
                        </a:spcBef>
                        <a:buNone/>
                      </a:pPr>
                      <a:r>
                        <a:rPr lang="en-US" sz="1000" b="0" strike="noStrike" kern="1200" spc="-1">
                          <a:solidFill>
                            <a:schemeClr val="tx1"/>
                          </a:solidFill>
                          <a:latin typeface="Poppins SemiBold"/>
                          <a:ea typeface="Times New Roman" panose="02020603050405020304" pitchFamily="18" charset="0"/>
                          <a:cs typeface="+mn-cs"/>
                        </a:rPr>
                        <a:t>25</a:t>
                      </a:r>
                      <a:endParaRPr lang="en-CA" sz="1000" b="0" strike="noStrike" kern="1200" spc="-1">
                        <a:solidFill>
                          <a:schemeClr val="tx1"/>
                        </a:solidFill>
                        <a:latin typeface="Poppins SemiBold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24765" algn="ctr">
                        <a:spcBef>
                          <a:spcPts val="565"/>
                        </a:spcBef>
                        <a:buNone/>
                      </a:pPr>
                      <a:r>
                        <a:rPr lang="en-US" sz="1000" b="0" strike="noStrike" kern="1200" spc="-1">
                          <a:solidFill>
                            <a:schemeClr val="tx1"/>
                          </a:solidFill>
                          <a:latin typeface="Poppins SemiBold"/>
                          <a:ea typeface="Times New Roman" panose="02020603050405020304" pitchFamily="18" charset="0"/>
                          <a:cs typeface="+mn-cs"/>
                        </a:rPr>
                        <a:t>25</a:t>
                      </a:r>
                      <a:endParaRPr lang="en-CA" sz="1000" b="0" strike="noStrike" kern="1200" spc="-1">
                        <a:solidFill>
                          <a:schemeClr val="tx1"/>
                        </a:solidFill>
                        <a:latin typeface="Poppins SemiBold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27940" algn="ctr">
                        <a:spcBef>
                          <a:spcPts val="565"/>
                        </a:spcBef>
                        <a:buNone/>
                      </a:pPr>
                      <a:r>
                        <a:rPr lang="en-US" sz="1000" b="0" strike="noStrike" kern="1200" spc="-1">
                          <a:solidFill>
                            <a:schemeClr val="tx1"/>
                          </a:solidFill>
                          <a:latin typeface="Poppins SemiBold"/>
                          <a:ea typeface="Times New Roman" panose="02020603050405020304" pitchFamily="18" charset="0"/>
                          <a:cs typeface="+mn-cs"/>
                        </a:rPr>
                        <a:t>150</a:t>
                      </a:r>
                      <a:endParaRPr lang="en-CA" sz="1000" b="0" strike="noStrike" kern="1200" spc="-1">
                        <a:solidFill>
                          <a:schemeClr val="tx1"/>
                        </a:solidFill>
                        <a:latin typeface="Poppins SemiBold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6500">
                <a:tc>
                  <a:txBody>
                    <a:bodyPr/>
                    <a:lstStyle/>
                    <a:p>
                      <a:pPr marL="18415" algn="ctr">
                        <a:spcBef>
                          <a:spcPts val="660"/>
                        </a:spcBef>
                        <a:buNone/>
                      </a:pPr>
                      <a:r>
                        <a:rPr lang="en-US" sz="1000" b="0" strike="noStrike" kern="1200" spc="-1" dirty="0">
                          <a:solidFill>
                            <a:srgbClr val="FFFFFF"/>
                          </a:solidFill>
                          <a:latin typeface="Poppins SemiBold"/>
                          <a:ea typeface="Times New Roman" panose="02020603050405020304" pitchFamily="18" charset="0"/>
                          <a:cs typeface="+mn-cs"/>
                        </a:rPr>
                        <a:t>24AIMLPEC801X</a:t>
                      </a:r>
                      <a:endParaRPr lang="en-CA" sz="1000" b="0" strike="noStrike" kern="1200" spc="-1" dirty="0">
                        <a:solidFill>
                          <a:srgbClr val="FFFFFF"/>
                        </a:solidFill>
                        <a:latin typeface="Poppins SemiBold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>
                    <a:lnL w="18720">
                      <a:solidFill>
                        <a:srgbClr val="FFFFFF"/>
                      </a:solidFill>
                      <a:prstDash val="solid"/>
                    </a:lnL>
                    <a:lnR w="1872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18415" marR="1905" algn="ctr">
                        <a:spcBef>
                          <a:spcPts val="660"/>
                        </a:spcBef>
                        <a:buNone/>
                      </a:pPr>
                      <a:r>
                        <a:rPr lang="en-US" sz="1000" b="0" strike="noStrike" kern="1200" spc="-1" dirty="0">
                          <a:solidFill>
                            <a:srgbClr val="FFFFFF"/>
                          </a:solidFill>
                          <a:latin typeface="Poppins SemiBold"/>
                          <a:ea typeface="Times New Roman" panose="02020603050405020304" pitchFamily="18" charset="0"/>
                          <a:cs typeface="+mn-cs"/>
                        </a:rPr>
                        <a:t>PEC</a:t>
                      </a:r>
                      <a:endParaRPr lang="en-CA" sz="1000" b="0" strike="noStrike" kern="1200" spc="-1" dirty="0">
                        <a:solidFill>
                          <a:srgbClr val="FFFFFF"/>
                        </a:solidFill>
                        <a:latin typeface="Poppins SemiBold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>
                    <a:lnL w="18720">
                      <a:solidFill>
                        <a:srgbClr val="FFFFFF"/>
                      </a:solidFill>
                      <a:prstDash val="solid"/>
                    </a:lnL>
                    <a:lnR w="1872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20320" marR="635" algn="ctr">
                        <a:spcBef>
                          <a:spcPts val="660"/>
                        </a:spcBef>
                        <a:buNone/>
                      </a:pPr>
                      <a:r>
                        <a:rPr lang="en-US" sz="1000" b="0" strike="noStrike" kern="1200" spc="-1" dirty="0">
                          <a:solidFill>
                            <a:srgbClr val="FFFFFF"/>
                          </a:solidFill>
                          <a:latin typeface="Poppins SemiBold"/>
                          <a:ea typeface="Times New Roman" panose="02020603050405020304" pitchFamily="18" charset="0"/>
                          <a:cs typeface="+mn-cs"/>
                        </a:rPr>
                        <a:t>Department Level Optional Course 5</a:t>
                      </a:r>
                      <a:endParaRPr lang="en-CA" sz="1000" b="0" strike="noStrike" kern="1200" spc="-1" dirty="0">
                        <a:solidFill>
                          <a:srgbClr val="FFFFFF"/>
                        </a:solidFill>
                        <a:latin typeface="Poppins SemiBold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>
                    <a:lnL w="18720">
                      <a:solidFill>
                        <a:srgbClr val="FFFFFF"/>
                      </a:solidFill>
                      <a:prstDash val="solid"/>
                    </a:lnL>
                    <a:lnR w="1872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22860" marR="5715" algn="ctr">
                        <a:spcBef>
                          <a:spcPts val="660"/>
                        </a:spcBef>
                        <a:buNone/>
                      </a:pPr>
                      <a:r>
                        <a:rPr lang="en-US" sz="1000" b="0" strike="noStrike" kern="1200" spc="-1">
                          <a:solidFill>
                            <a:schemeClr val="tx1"/>
                          </a:solidFill>
                          <a:latin typeface="Poppins SemiBold"/>
                          <a:ea typeface="Times New Roman" panose="02020603050405020304" pitchFamily="18" charset="0"/>
                          <a:cs typeface="+mn-cs"/>
                        </a:rPr>
                        <a:t>3</a:t>
                      </a:r>
                      <a:endParaRPr lang="en-CA" sz="1000" b="0" strike="noStrike" kern="1200" spc="-1">
                        <a:solidFill>
                          <a:schemeClr val="tx1"/>
                        </a:solidFill>
                        <a:latin typeface="Poppins SemiBold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>
                    <a:lnL w="1872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34290" marR="17145" algn="ctr">
                        <a:spcBef>
                          <a:spcPts val="660"/>
                        </a:spcBef>
                        <a:buNone/>
                      </a:pPr>
                      <a:r>
                        <a:rPr lang="en-US" sz="1000" b="0" strike="noStrike" kern="1200" spc="-1">
                          <a:solidFill>
                            <a:schemeClr val="tx1"/>
                          </a:solidFill>
                          <a:latin typeface="Poppins SemiBold"/>
                          <a:ea typeface="Times New Roman" panose="02020603050405020304" pitchFamily="18" charset="0"/>
                          <a:cs typeface="+mn-cs"/>
                        </a:rPr>
                        <a:t>-</a:t>
                      </a:r>
                      <a:endParaRPr lang="en-CA" sz="1000" b="0" strike="noStrike" kern="1200" spc="-1">
                        <a:solidFill>
                          <a:schemeClr val="tx1"/>
                        </a:solidFill>
                        <a:latin typeface="Poppins SemiBold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29845" marR="10160" algn="ctr">
                        <a:spcBef>
                          <a:spcPts val="660"/>
                        </a:spcBef>
                        <a:buNone/>
                      </a:pPr>
                      <a:r>
                        <a:rPr lang="en-US" sz="1000" b="0" strike="noStrike" kern="1200" spc="-1">
                          <a:solidFill>
                            <a:schemeClr val="tx1"/>
                          </a:solidFill>
                          <a:latin typeface="Poppins SemiBold"/>
                          <a:ea typeface="Times New Roman" panose="02020603050405020304" pitchFamily="18" charset="0"/>
                          <a:cs typeface="+mn-cs"/>
                        </a:rPr>
                        <a:t>2</a:t>
                      </a:r>
                      <a:endParaRPr lang="en-CA" sz="1000" b="0" strike="noStrike" kern="1200" spc="-1">
                        <a:solidFill>
                          <a:schemeClr val="tx1"/>
                        </a:solidFill>
                        <a:latin typeface="Poppins SemiBold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12065" algn="ctr">
                        <a:spcBef>
                          <a:spcPts val="660"/>
                        </a:spcBef>
                        <a:buNone/>
                      </a:pPr>
                      <a:r>
                        <a:rPr lang="en-US" sz="1000" b="0" strike="noStrike" kern="1200" spc="-1" dirty="0">
                          <a:solidFill>
                            <a:schemeClr val="tx1"/>
                          </a:solidFill>
                          <a:latin typeface="Poppins SemiBold"/>
                          <a:ea typeface="Times New Roman" panose="02020603050405020304" pitchFamily="18" charset="0"/>
                          <a:cs typeface="+mn-cs"/>
                        </a:rPr>
                        <a:t>3</a:t>
                      </a:r>
                      <a:endParaRPr lang="en-CA" sz="1000" b="0" strike="noStrike" kern="1200" spc="-1" dirty="0">
                        <a:solidFill>
                          <a:schemeClr val="tx1"/>
                        </a:solidFill>
                        <a:latin typeface="Poppins SemiBold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34290" marR="15875" algn="ctr">
                        <a:spcBef>
                          <a:spcPts val="660"/>
                        </a:spcBef>
                        <a:buNone/>
                      </a:pPr>
                      <a:r>
                        <a:rPr lang="en-US" sz="1000" b="0" strike="noStrike" kern="1200" spc="-1" dirty="0">
                          <a:solidFill>
                            <a:schemeClr val="tx1"/>
                          </a:solidFill>
                          <a:latin typeface="Poppins SemiBold"/>
                          <a:ea typeface="Times New Roman" panose="02020603050405020304" pitchFamily="18" charset="0"/>
                          <a:cs typeface="+mn-cs"/>
                        </a:rPr>
                        <a:t>-</a:t>
                      </a:r>
                      <a:endParaRPr lang="en-CA" sz="1000" b="0" strike="noStrike" kern="1200" spc="-1" dirty="0">
                        <a:solidFill>
                          <a:schemeClr val="tx1"/>
                        </a:solidFill>
                        <a:latin typeface="Poppins SemiBold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34290" marR="12700" algn="ctr">
                        <a:spcBef>
                          <a:spcPts val="660"/>
                        </a:spcBef>
                        <a:buNone/>
                      </a:pPr>
                      <a:r>
                        <a:rPr lang="en-US" sz="1000" b="0" strike="noStrike" kern="1200" spc="-1">
                          <a:solidFill>
                            <a:schemeClr val="tx1"/>
                          </a:solidFill>
                          <a:latin typeface="Poppins SemiBold"/>
                          <a:ea typeface="Times New Roman" panose="02020603050405020304" pitchFamily="18" charset="0"/>
                          <a:cs typeface="+mn-cs"/>
                        </a:rPr>
                        <a:t>1</a:t>
                      </a:r>
                      <a:endParaRPr lang="en-CA" sz="1000" b="0" strike="noStrike" kern="1200" spc="-1">
                        <a:solidFill>
                          <a:schemeClr val="tx1"/>
                        </a:solidFill>
                        <a:latin typeface="Poppins SemiBold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23495" algn="ctr">
                        <a:spcBef>
                          <a:spcPts val="660"/>
                        </a:spcBef>
                        <a:buNone/>
                      </a:pPr>
                      <a:r>
                        <a:rPr lang="en-US" sz="1000" b="0" strike="noStrike" kern="1200" spc="-1">
                          <a:solidFill>
                            <a:schemeClr val="tx1"/>
                          </a:solidFill>
                          <a:latin typeface="Poppins SemiBold"/>
                          <a:ea typeface="Times New Roman" panose="02020603050405020304" pitchFamily="18" charset="0"/>
                          <a:cs typeface="+mn-cs"/>
                        </a:rPr>
                        <a:t>4</a:t>
                      </a:r>
                      <a:endParaRPr lang="en-CA" sz="1000" b="0" strike="noStrike" kern="1200" spc="-1">
                        <a:solidFill>
                          <a:schemeClr val="tx1"/>
                        </a:solidFill>
                        <a:latin typeface="Poppins SemiBold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>
                    <a:lnL w="12240">
                      <a:solidFill>
                        <a:srgbClr val="000000"/>
                      </a:solidFill>
                      <a:prstDash val="soli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15875" algn="ctr">
                        <a:spcBef>
                          <a:spcPts val="565"/>
                        </a:spcBef>
                        <a:buNone/>
                      </a:pPr>
                      <a:r>
                        <a:rPr lang="en-US" sz="1000" b="0" strike="noStrike" kern="1200" spc="-1">
                          <a:solidFill>
                            <a:schemeClr val="tx1"/>
                          </a:solidFill>
                          <a:latin typeface="Poppins SemiBold"/>
                          <a:ea typeface="Times New Roman" panose="02020603050405020304" pitchFamily="18" charset="0"/>
                          <a:cs typeface="+mn-cs"/>
                        </a:rPr>
                        <a:t>20</a:t>
                      </a:r>
                      <a:endParaRPr lang="en-CA" sz="1000" b="0" strike="noStrike" kern="1200" spc="-1">
                        <a:solidFill>
                          <a:schemeClr val="tx1"/>
                        </a:solidFill>
                        <a:latin typeface="Poppins SemiBold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39370" marR="15875" algn="ctr">
                        <a:spcBef>
                          <a:spcPts val="565"/>
                        </a:spcBef>
                        <a:buNone/>
                      </a:pPr>
                      <a:r>
                        <a:rPr lang="en-US" sz="1000" b="0" strike="noStrike" kern="1200" spc="-1">
                          <a:solidFill>
                            <a:schemeClr val="tx1"/>
                          </a:solidFill>
                          <a:latin typeface="Poppins SemiBold"/>
                          <a:ea typeface="Times New Roman" panose="02020603050405020304" pitchFamily="18" charset="0"/>
                          <a:cs typeface="+mn-cs"/>
                        </a:rPr>
                        <a:t>20</a:t>
                      </a:r>
                      <a:endParaRPr lang="en-CA" sz="1000" b="0" strike="noStrike" kern="1200" spc="-1">
                        <a:solidFill>
                          <a:schemeClr val="tx1"/>
                        </a:solidFill>
                        <a:latin typeface="Poppins SemiBold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26670" algn="ctr">
                        <a:spcBef>
                          <a:spcPts val="565"/>
                        </a:spcBef>
                        <a:buNone/>
                      </a:pPr>
                      <a:r>
                        <a:rPr lang="en-US" sz="1000" b="0" strike="noStrike" kern="1200" spc="-1" dirty="0">
                          <a:solidFill>
                            <a:schemeClr val="tx1"/>
                          </a:solidFill>
                          <a:latin typeface="Poppins SemiBold"/>
                          <a:ea typeface="Times New Roman" panose="02020603050405020304" pitchFamily="18" charset="0"/>
                          <a:cs typeface="+mn-cs"/>
                        </a:rPr>
                        <a:t>60</a:t>
                      </a:r>
                      <a:endParaRPr lang="en-CA" sz="1000" b="0" strike="noStrike" kern="1200" spc="-1" dirty="0">
                        <a:solidFill>
                          <a:schemeClr val="tx1"/>
                        </a:solidFill>
                        <a:latin typeface="Poppins SemiBold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24765" algn="ctr">
                        <a:spcBef>
                          <a:spcPts val="565"/>
                        </a:spcBef>
                        <a:buNone/>
                      </a:pPr>
                      <a:r>
                        <a:rPr lang="en-US" sz="1000" b="0" strike="noStrike" kern="1200" spc="-1" dirty="0">
                          <a:solidFill>
                            <a:schemeClr val="tx1"/>
                          </a:solidFill>
                          <a:latin typeface="Poppins SemiBold"/>
                          <a:ea typeface="Times New Roman" panose="02020603050405020304" pitchFamily="18" charset="0"/>
                          <a:cs typeface="+mn-cs"/>
                        </a:rPr>
                        <a:t>25</a:t>
                      </a:r>
                      <a:endParaRPr lang="en-CA" sz="1000" b="0" strike="noStrike" kern="1200" spc="-1" dirty="0">
                        <a:solidFill>
                          <a:schemeClr val="tx1"/>
                        </a:solidFill>
                        <a:latin typeface="Poppins SemiBold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27940" algn="ctr">
                        <a:spcBef>
                          <a:spcPts val="565"/>
                        </a:spcBef>
                        <a:buNone/>
                      </a:pPr>
                      <a:r>
                        <a:rPr lang="en-US" sz="1000" b="0" strike="noStrike" kern="1200" spc="-1">
                          <a:solidFill>
                            <a:schemeClr val="tx1"/>
                          </a:solidFill>
                          <a:latin typeface="Poppins SemiBold"/>
                          <a:ea typeface="Times New Roman" panose="02020603050405020304" pitchFamily="18" charset="0"/>
                          <a:cs typeface="+mn-cs"/>
                        </a:rPr>
                        <a:t>25</a:t>
                      </a:r>
                      <a:endParaRPr lang="en-CA" sz="1000" b="0" strike="noStrike" kern="1200" spc="-1">
                        <a:solidFill>
                          <a:schemeClr val="tx1"/>
                        </a:solidFill>
                        <a:latin typeface="Poppins SemiBold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27940" algn="ctr">
                        <a:spcBef>
                          <a:spcPts val="565"/>
                        </a:spcBef>
                        <a:buNone/>
                      </a:pPr>
                      <a:r>
                        <a:rPr lang="en-US" sz="1000" b="0" strike="noStrike" kern="1200" spc="-1">
                          <a:solidFill>
                            <a:schemeClr val="tx1"/>
                          </a:solidFill>
                          <a:latin typeface="Poppins SemiBold"/>
                          <a:ea typeface="Times New Roman" panose="02020603050405020304" pitchFamily="18" charset="0"/>
                          <a:cs typeface="+mn-cs"/>
                        </a:rPr>
                        <a:t>150</a:t>
                      </a:r>
                      <a:endParaRPr lang="en-CA" sz="1000" b="0" strike="noStrike" kern="1200" spc="-1">
                        <a:solidFill>
                          <a:schemeClr val="tx1"/>
                        </a:solidFill>
                        <a:latin typeface="Poppins SemiBold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6500">
                <a:tc>
                  <a:txBody>
                    <a:bodyPr/>
                    <a:lstStyle/>
                    <a:p>
                      <a:pPr marL="18415" algn="ctr">
                        <a:spcBef>
                          <a:spcPts val="880"/>
                        </a:spcBef>
                        <a:buNone/>
                      </a:pPr>
                      <a:r>
                        <a:rPr lang="en-US" sz="1000" b="0" strike="noStrike" kern="1200" spc="-1">
                          <a:solidFill>
                            <a:srgbClr val="FFFFFF"/>
                          </a:solidFill>
                          <a:latin typeface="Poppins SemiBold"/>
                          <a:ea typeface="Times New Roman" panose="02020603050405020304" pitchFamily="18" charset="0"/>
                          <a:cs typeface="+mn-cs"/>
                        </a:rPr>
                        <a:t>24AIMLPEC802X</a:t>
                      </a:r>
                      <a:endParaRPr lang="en-CA" sz="1000" b="0" strike="noStrike" kern="1200" spc="-1">
                        <a:solidFill>
                          <a:srgbClr val="FFFFFF"/>
                        </a:solidFill>
                        <a:latin typeface="Poppins SemiBold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>
                    <a:lnL w="18720">
                      <a:solidFill>
                        <a:srgbClr val="FFFFFF"/>
                      </a:solidFill>
                      <a:prstDash val="solid"/>
                    </a:lnL>
                    <a:lnR w="1872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18415" marR="1905" algn="ctr">
                        <a:spcBef>
                          <a:spcPts val="880"/>
                        </a:spcBef>
                        <a:buNone/>
                      </a:pPr>
                      <a:r>
                        <a:rPr lang="en-US" sz="1000" b="0" strike="noStrike" kern="1200" spc="-1">
                          <a:solidFill>
                            <a:srgbClr val="FFFFFF"/>
                          </a:solidFill>
                          <a:latin typeface="Poppins SemiBold"/>
                          <a:ea typeface="Times New Roman" panose="02020603050405020304" pitchFamily="18" charset="0"/>
                          <a:cs typeface="+mn-cs"/>
                        </a:rPr>
                        <a:t>PEC</a:t>
                      </a:r>
                      <a:endParaRPr lang="en-CA" sz="1000" b="0" strike="noStrike" kern="1200" spc="-1">
                        <a:solidFill>
                          <a:srgbClr val="FFFFFF"/>
                        </a:solidFill>
                        <a:latin typeface="Poppins SemiBold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>
                    <a:lnL w="18720">
                      <a:solidFill>
                        <a:srgbClr val="FFFFFF"/>
                      </a:solidFill>
                      <a:prstDash val="solid"/>
                    </a:lnL>
                    <a:lnR w="1872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20320" marR="635" algn="ctr">
                        <a:spcBef>
                          <a:spcPts val="880"/>
                        </a:spcBef>
                        <a:buNone/>
                      </a:pPr>
                      <a:r>
                        <a:rPr lang="en-US" sz="1000" b="0" strike="noStrike" kern="1200" spc="-1" dirty="0">
                          <a:solidFill>
                            <a:srgbClr val="FFFFFF"/>
                          </a:solidFill>
                          <a:latin typeface="Poppins SemiBold"/>
                          <a:ea typeface="Times New Roman" panose="02020603050405020304" pitchFamily="18" charset="0"/>
                          <a:cs typeface="+mn-cs"/>
                        </a:rPr>
                        <a:t>Department Level Optional Course 6</a:t>
                      </a:r>
                      <a:endParaRPr lang="en-CA" sz="1000" b="0" strike="noStrike" kern="1200" spc="-1" dirty="0">
                        <a:solidFill>
                          <a:srgbClr val="FFFFFF"/>
                        </a:solidFill>
                        <a:latin typeface="Poppins SemiBold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>
                    <a:lnL w="18720">
                      <a:solidFill>
                        <a:srgbClr val="FFFFFF"/>
                      </a:solidFill>
                      <a:prstDash val="solid"/>
                    </a:lnL>
                    <a:lnR w="1872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22860" marR="5715" algn="ctr">
                        <a:spcBef>
                          <a:spcPts val="880"/>
                        </a:spcBef>
                        <a:buNone/>
                      </a:pPr>
                      <a:r>
                        <a:rPr lang="en-US" sz="1000" b="0" strike="noStrike" kern="1200" spc="-1">
                          <a:solidFill>
                            <a:schemeClr val="tx1"/>
                          </a:solidFill>
                          <a:latin typeface="Poppins SemiBold"/>
                          <a:ea typeface="Times New Roman" panose="02020603050405020304" pitchFamily="18" charset="0"/>
                          <a:cs typeface="+mn-cs"/>
                        </a:rPr>
                        <a:t>3</a:t>
                      </a:r>
                      <a:endParaRPr lang="en-CA" sz="1000" b="0" strike="noStrike" kern="1200" spc="-1">
                        <a:solidFill>
                          <a:schemeClr val="tx1"/>
                        </a:solidFill>
                        <a:latin typeface="Poppins SemiBold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>
                    <a:lnL w="1872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34290" marR="17145" algn="ctr">
                        <a:spcBef>
                          <a:spcPts val="880"/>
                        </a:spcBef>
                        <a:buNone/>
                      </a:pPr>
                      <a:r>
                        <a:rPr lang="en-US" sz="1000" b="0" strike="noStrike" kern="1200" spc="-1">
                          <a:solidFill>
                            <a:schemeClr val="tx1"/>
                          </a:solidFill>
                          <a:latin typeface="Poppins SemiBold"/>
                          <a:ea typeface="Times New Roman" panose="02020603050405020304" pitchFamily="18" charset="0"/>
                          <a:cs typeface="+mn-cs"/>
                        </a:rPr>
                        <a:t>-</a:t>
                      </a:r>
                      <a:endParaRPr lang="en-CA" sz="1000" b="0" strike="noStrike" kern="1200" spc="-1">
                        <a:solidFill>
                          <a:schemeClr val="tx1"/>
                        </a:solidFill>
                        <a:latin typeface="Poppins SemiBold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29845" marR="10160" algn="ctr">
                        <a:spcBef>
                          <a:spcPts val="880"/>
                        </a:spcBef>
                        <a:buNone/>
                      </a:pPr>
                      <a:r>
                        <a:rPr lang="en-US" sz="1000" b="0" strike="noStrike" kern="1200" spc="-1">
                          <a:solidFill>
                            <a:schemeClr val="tx1"/>
                          </a:solidFill>
                          <a:latin typeface="Poppins SemiBold"/>
                          <a:ea typeface="Times New Roman" panose="02020603050405020304" pitchFamily="18" charset="0"/>
                          <a:cs typeface="+mn-cs"/>
                        </a:rPr>
                        <a:t>2</a:t>
                      </a:r>
                      <a:endParaRPr lang="en-CA" sz="1000" b="0" strike="noStrike" kern="1200" spc="-1">
                        <a:solidFill>
                          <a:schemeClr val="tx1"/>
                        </a:solidFill>
                        <a:latin typeface="Poppins SemiBold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12065" algn="ctr">
                        <a:spcBef>
                          <a:spcPts val="880"/>
                        </a:spcBef>
                        <a:buNone/>
                      </a:pPr>
                      <a:r>
                        <a:rPr lang="en-US" sz="1000" b="0" strike="noStrike" kern="1200" spc="-1">
                          <a:solidFill>
                            <a:schemeClr val="tx1"/>
                          </a:solidFill>
                          <a:latin typeface="Poppins SemiBold"/>
                          <a:ea typeface="Times New Roman" panose="02020603050405020304" pitchFamily="18" charset="0"/>
                          <a:cs typeface="+mn-cs"/>
                        </a:rPr>
                        <a:t>3</a:t>
                      </a:r>
                      <a:endParaRPr lang="en-CA" sz="1000" b="0" strike="noStrike" kern="1200" spc="-1">
                        <a:solidFill>
                          <a:schemeClr val="tx1"/>
                        </a:solidFill>
                        <a:latin typeface="Poppins SemiBold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34290" marR="15875" algn="ctr">
                        <a:spcBef>
                          <a:spcPts val="880"/>
                        </a:spcBef>
                        <a:buNone/>
                      </a:pPr>
                      <a:r>
                        <a:rPr lang="en-US" sz="1000" b="0" strike="noStrike" kern="1200" spc="-1" dirty="0">
                          <a:solidFill>
                            <a:schemeClr val="tx1"/>
                          </a:solidFill>
                          <a:latin typeface="Poppins SemiBold"/>
                          <a:ea typeface="Times New Roman" panose="02020603050405020304" pitchFamily="18" charset="0"/>
                          <a:cs typeface="+mn-cs"/>
                        </a:rPr>
                        <a:t>-</a:t>
                      </a:r>
                      <a:endParaRPr lang="en-CA" sz="1000" b="0" strike="noStrike" kern="1200" spc="-1" dirty="0">
                        <a:solidFill>
                          <a:schemeClr val="tx1"/>
                        </a:solidFill>
                        <a:latin typeface="Poppins SemiBold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34290" marR="12700" algn="ctr">
                        <a:spcBef>
                          <a:spcPts val="880"/>
                        </a:spcBef>
                        <a:buNone/>
                      </a:pPr>
                      <a:r>
                        <a:rPr lang="en-US" sz="1000" b="0" strike="noStrike" kern="1200" spc="-1" dirty="0">
                          <a:solidFill>
                            <a:schemeClr val="tx1"/>
                          </a:solidFill>
                          <a:latin typeface="Poppins SemiBold"/>
                          <a:ea typeface="Times New Roman" panose="02020603050405020304" pitchFamily="18" charset="0"/>
                          <a:cs typeface="+mn-cs"/>
                        </a:rPr>
                        <a:t>1</a:t>
                      </a:r>
                      <a:endParaRPr lang="en-CA" sz="1000" b="0" strike="noStrike" kern="1200" spc="-1" dirty="0">
                        <a:solidFill>
                          <a:schemeClr val="tx1"/>
                        </a:solidFill>
                        <a:latin typeface="Poppins SemiBold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23495" algn="ctr">
                        <a:spcBef>
                          <a:spcPts val="880"/>
                        </a:spcBef>
                        <a:buNone/>
                      </a:pPr>
                      <a:r>
                        <a:rPr lang="en-US" sz="1000" b="0" strike="noStrike" kern="1200" spc="-1">
                          <a:solidFill>
                            <a:schemeClr val="tx1"/>
                          </a:solidFill>
                          <a:latin typeface="Poppins SemiBold"/>
                          <a:ea typeface="Times New Roman" panose="02020603050405020304" pitchFamily="18" charset="0"/>
                          <a:cs typeface="+mn-cs"/>
                        </a:rPr>
                        <a:t>4</a:t>
                      </a:r>
                      <a:endParaRPr lang="en-CA" sz="1000" b="0" strike="noStrike" kern="1200" spc="-1">
                        <a:solidFill>
                          <a:schemeClr val="tx1"/>
                        </a:solidFill>
                        <a:latin typeface="Poppins SemiBold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>
                    <a:lnL w="12240">
                      <a:solidFill>
                        <a:srgbClr val="000000"/>
                      </a:solidFill>
                      <a:prstDash val="soli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15875" algn="ctr">
                        <a:spcBef>
                          <a:spcPts val="855"/>
                        </a:spcBef>
                        <a:buNone/>
                      </a:pPr>
                      <a:r>
                        <a:rPr lang="en-US" sz="1000" b="0" strike="noStrike" kern="1200" spc="-1">
                          <a:solidFill>
                            <a:schemeClr val="tx1"/>
                          </a:solidFill>
                          <a:latin typeface="Poppins SemiBold"/>
                          <a:ea typeface="Times New Roman" panose="02020603050405020304" pitchFamily="18" charset="0"/>
                          <a:cs typeface="+mn-cs"/>
                        </a:rPr>
                        <a:t>20</a:t>
                      </a:r>
                      <a:endParaRPr lang="en-CA" sz="1000" b="0" strike="noStrike" kern="1200" spc="-1">
                        <a:solidFill>
                          <a:schemeClr val="tx1"/>
                        </a:solidFill>
                        <a:latin typeface="Poppins SemiBold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39370" marR="15875" algn="ctr">
                        <a:spcBef>
                          <a:spcPts val="855"/>
                        </a:spcBef>
                        <a:buNone/>
                      </a:pPr>
                      <a:r>
                        <a:rPr lang="en-US" sz="1000" b="0" strike="noStrike" kern="1200" spc="-1">
                          <a:solidFill>
                            <a:schemeClr val="tx1"/>
                          </a:solidFill>
                          <a:latin typeface="Poppins SemiBold"/>
                          <a:ea typeface="Times New Roman" panose="02020603050405020304" pitchFamily="18" charset="0"/>
                          <a:cs typeface="+mn-cs"/>
                        </a:rPr>
                        <a:t>20</a:t>
                      </a:r>
                      <a:endParaRPr lang="en-CA" sz="1000" b="0" strike="noStrike" kern="1200" spc="-1">
                        <a:solidFill>
                          <a:schemeClr val="tx1"/>
                        </a:solidFill>
                        <a:latin typeface="Poppins SemiBold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26670" algn="ctr">
                        <a:spcBef>
                          <a:spcPts val="855"/>
                        </a:spcBef>
                        <a:buNone/>
                      </a:pPr>
                      <a:r>
                        <a:rPr lang="en-US" sz="1000" b="0" strike="noStrike" kern="1200" spc="-1">
                          <a:solidFill>
                            <a:schemeClr val="tx1"/>
                          </a:solidFill>
                          <a:latin typeface="Poppins SemiBold"/>
                          <a:ea typeface="Times New Roman" panose="02020603050405020304" pitchFamily="18" charset="0"/>
                          <a:cs typeface="+mn-cs"/>
                        </a:rPr>
                        <a:t>60</a:t>
                      </a:r>
                      <a:endParaRPr lang="en-CA" sz="1000" b="0" strike="noStrike" kern="1200" spc="-1">
                        <a:solidFill>
                          <a:schemeClr val="tx1"/>
                        </a:solidFill>
                        <a:latin typeface="Poppins SemiBold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24765" algn="ctr">
                        <a:spcBef>
                          <a:spcPts val="855"/>
                        </a:spcBef>
                        <a:buNone/>
                      </a:pPr>
                      <a:r>
                        <a:rPr lang="en-US" sz="1000" b="0" strike="noStrike" kern="1200" spc="-1" dirty="0">
                          <a:solidFill>
                            <a:schemeClr val="tx1"/>
                          </a:solidFill>
                          <a:latin typeface="Poppins SemiBold"/>
                          <a:ea typeface="Times New Roman" panose="02020603050405020304" pitchFamily="18" charset="0"/>
                          <a:cs typeface="+mn-cs"/>
                        </a:rPr>
                        <a:t>25</a:t>
                      </a:r>
                      <a:endParaRPr lang="en-CA" sz="1000" b="0" strike="noStrike" kern="1200" spc="-1" dirty="0">
                        <a:solidFill>
                          <a:schemeClr val="tx1"/>
                        </a:solidFill>
                        <a:latin typeface="Poppins SemiBold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24765" algn="ctr">
                        <a:spcBef>
                          <a:spcPts val="855"/>
                        </a:spcBef>
                        <a:buNone/>
                      </a:pPr>
                      <a:r>
                        <a:rPr lang="en-US" sz="1000" b="0" strike="noStrike" kern="1200" spc="-1">
                          <a:solidFill>
                            <a:schemeClr val="tx1"/>
                          </a:solidFill>
                          <a:latin typeface="Poppins SemiBold"/>
                          <a:ea typeface="Times New Roman" panose="02020603050405020304" pitchFamily="18" charset="0"/>
                          <a:cs typeface="+mn-cs"/>
                        </a:rPr>
                        <a:t>25</a:t>
                      </a:r>
                      <a:endParaRPr lang="en-CA" sz="1000" b="0" strike="noStrike" kern="1200" spc="-1">
                        <a:solidFill>
                          <a:schemeClr val="tx1"/>
                        </a:solidFill>
                        <a:latin typeface="Poppins SemiBold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27940" algn="ctr">
                        <a:spcBef>
                          <a:spcPts val="855"/>
                        </a:spcBef>
                        <a:buNone/>
                      </a:pPr>
                      <a:r>
                        <a:rPr lang="en-US" sz="1000" b="0" strike="noStrike" kern="1200" spc="-1">
                          <a:solidFill>
                            <a:schemeClr val="tx1"/>
                          </a:solidFill>
                          <a:latin typeface="Poppins SemiBold"/>
                          <a:ea typeface="Times New Roman" panose="02020603050405020304" pitchFamily="18" charset="0"/>
                          <a:cs typeface="+mn-cs"/>
                        </a:rPr>
                        <a:t>150</a:t>
                      </a:r>
                      <a:endParaRPr lang="en-CA" sz="1000" b="0" strike="noStrike" kern="1200" spc="-1">
                        <a:solidFill>
                          <a:schemeClr val="tx1"/>
                        </a:solidFill>
                        <a:latin typeface="Poppins SemiBold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6500">
                <a:tc>
                  <a:txBody>
                    <a:bodyPr/>
                    <a:lstStyle/>
                    <a:p>
                      <a:pPr marL="18415" marR="1905" algn="ctr">
                        <a:spcBef>
                          <a:spcPts val="660"/>
                        </a:spcBef>
                        <a:buNone/>
                      </a:pPr>
                      <a:r>
                        <a:rPr lang="en-US" sz="1000" b="0" strike="noStrike" kern="1200" spc="-1">
                          <a:solidFill>
                            <a:srgbClr val="FFFFFF"/>
                          </a:solidFill>
                          <a:latin typeface="Poppins SemiBold"/>
                          <a:ea typeface="Times New Roman" panose="02020603050405020304" pitchFamily="18" charset="0"/>
                          <a:cs typeface="+mn-cs"/>
                        </a:rPr>
                        <a:t>24ILOC802X</a:t>
                      </a:r>
                      <a:endParaRPr lang="en-CA" sz="1000" b="0" strike="noStrike" kern="1200" spc="-1">
                        <a:solidFill>
                          <a:srgbClr val="FFFFFF"/>
                        </a:solidFill>
                        <a:latin typeface="Poppins SemiBold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>
                    <a:lnL w="18720">
                      <a:solidFill>
                        <a:srgbClr val="FFFFFF"/>
                      </a:solidFill>
                      <a:prstDash val="solid"/>
                    </a:lnL>
                    <a:lnR w="1872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18415" marR="2540" algn="ctr">
                        <a:spcBef>
                          <a:spcPts val="660"/>
                        </a:spcBef>
                        <a:buNone/>
                      </a:pPr>
                      <a:r>
                        <a:rPr lang="en-US" sz="1000" b="0" strike="noStrike" kern="1200" spc="-1">
                          <a:solidFill>
                            <a:srgbClr val="FFFFFF"/>
                          </a:solidFill>
                          <a:latin typeface="Poppins SemiBold"/>
                          <a:ea typeface="Times New Roman" panose="02020603050405020304" pitchFamily="18" charset="0"/>
                          <a:cs typeface="+mn-cs"/>
                        </a:rPr>
                        <a:t>OE</a:t>
                      </a:r>
                      <a:endParaRPr lang="en-CA" sz="1000" b="0" strike="noStrike" kern="1200" spc="-1">
                        <a:solidFill>
                          <a:srgbClr val="FFFFFF"/>
                        </a:solidFill>
                        <a:latin typeface="Poppins SemiBold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>
                    <a:lnL w="18720">
                      <a:solidFill>
                        <a:srgbClr val="FFFFFF"/>
                      </a:solidFill>
                      <a:prstDash val="solid"/>
                    </a:lnL>
                    <a:lnR w="1872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20320" algn="ctr">
                        <a:spcBef>
                          <a:spcPts val="660"/>
                        </a:spcBef>
                        <a:buNone/>
                      </a:pPr>
                      <a:r>
                        <a:rPr lang="en-US" sz="1000" b="0" strike="noStrike" kern="1200" spc="-1" dirty="0">
                          <a:solidFill>
                            <a:srgbClr val="FFFFFF"/>
                          </a:solidFill>
                          <a:latin typeface="Poppins SemiBold"/>
                          <a:ea typeface="Times New Roman" panose="02020603050405020304" pitchFamily="18" charset="0"/>
                          <a:cs typeface="+mn-cs"/>
                        </a:rPr>
                        <a:t>Institute Level Optional Course 2</a:t>
                      </a:r>
                      <a:endParaRPr lang="en-CA" sz="1000" b="0" strike="noStrike" kern="1200" spc="-1" dirty="0">
                        <a:solidFill>
                          <a:srgbClr val="FFFFFF"/>
                        </a:solidFill>
                        <a:latin typeface="Poppins SemiBold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>
                    <a:lnL w="18720">
                      <a:solidFill>
                        <a:srgbClr val="FFFFFF"/>
                      </a:solidFill>
                      <a:prstDash val="solid"/>
                    </a:lnL>
                    <a:lnR w="1872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22860" marR="5715" algn="ctr">
                        <a:spcBef>
                          <a:spcPts val="660"/>
                        </a:spcBef>
                        <a:buNone/>
                      </a:pPr>
                      <a:r>
                        <a:rPr lang="en-US" sz="1000" b="0" strike="noStrike" kern="1200" spc="-1">
                          <a:solidFill>
                            <a:schemeClr val="tx1"/>
                          </a:solidFill>
                          <a:latin typeface="Poppins SemiBold"/>
                          <a:ea typeface="Times New Roman" panose="02020603050405020304" pitchFamily="18" charset="0"/>
                          <a:cs typeface="+mn-cs"/>
                        </a:rPr>
                        <a:t>3</a:t>
                      </a:r>
                      <a:endParaRPr lang="en-CA" sz="1000" b="0" strike="noStrike" kern="1200" spc="-1">
                        <a:solidFill>
                          <a:schemeClr val="tx1"/>
                        </a:solidFill>
                        <a:latin typeface="Poppins SemiBold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>
                    <a:lnL w="1872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34290" marR="17145" algn="ctr">
                        <a:spcBef>
                          <a:spcPts val="660"/>
                        </a:spcBef>
                        <a:buNone/>
                      </a:pPr>
                      <a:r>
                        <a:rPr lang="en-US" sz="1000" b="0" strike="noStrike" kern="1200" spc="-1">
                          <a:solidFill>
                            <a:schemeClr val="tx1"/>
                          </a:solidFill>
                          <a:latin typeface="Poppins SemiBold"/>
                          <a:ea typeface="Times New Roman" panose="02020603050405020304" pitchFamily="18" charset="0"/>
                          <a:cs typeface="+mn-cs"/>
                        </a:rPr>
                        <a:t>-</a:t>
                      </a:r>
                      <a:endParaRPr lang="en-CA" sz="1000" b="0" strike="noStrike" kern="1200" spc="-1">
                        <a:solidFill>
                          <a:schemeClr val="tx1"/>
                        </a:solidFill>
                        <a:latin typeface="Poppins SemiBold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29845" marR="9525" algn="ctr">
                        <a:spcBef>
                          <a:spcPts val="660"/>
                        </a:spcBef>
                        <a:buNone/>
                      </a:pPr>
                      <a:r>
                        <a:rPr lang="en-US" sz="1000" b="0" strike="noStrike" kern="1200" spc="-1">
                          <a:solidFill>
                            <a:schemeClr val="tx1"/>
                          </a:solidFill>
                          <a:latin typeface="Poppins SemiBold"/>
                          <a:ea typeface="Times New Roman" panose="02020603050405020304" pitchFamily="18" charset="0"/>
                          <a:cs typeface="+mn-cs"/>
                        </a:rPr>
                        <a:t>-</a:t>
                      </a:r>
                      <a:endParaRPr lang="en-CA" sz="1000" b="0" strike="noStrike" kern="1200" spc="-1">
                        <a:solidFill>
                          <a:schemeClr val="tx1"/>
                        </a:solidFill>
                        <a:latin typeface="Poppins SemiBold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12065" algn="ctr">
                        <a:spcBef>
                          <a:spcPts val="660"/>
                        </a:spcBef>
                        <a:buNone/>
                      </a:pPr>
                      <a:r>
                        <a:rPr lang="en-US" sz="1000" b="0" strike="noStrike" kern="1200" spc="-1">
                          <a:solidFill>
                            <a:schemeClr val="tx1"/>
                          </a:solidFill>
                          <a:latin typeface="Poppins SemiBold"/>
                          <a:ea typeface="Times New Roman" panose="02020603050405020304" pitchFamily="18" charset="0"/>
                          <a:cs typeface="+mn-cs"/>
                        </a:rPr>
                        <a:t>3</a:t>
                      </a:r>
                      <a:endParaRPr lang="en-CA" sz="1000" b="0" strike="noStrike" kern="1200" spc="-1">
                        <a:solidFill>
                          <a:schemeClr val="tx1"/>
                        </a:solidFill>
                        <a:latin typeface="Poppins SemiBold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34290" marR="15875" algn="ctr">
                        <a:spcBef>
                          <a:spcPts val="660"/>
                        </a:spcBef>
                        <a:buNone/>
                      </a:pPr>
                      <a:r>
                        <a:rPr lang="en-US" sz="1000" b="0" strike="noStrike" kern="1200" spc="-1">
                          <a:solidFill>
                            <a:schemeClr val="tx1"/>
                          </a:solidFill>
                          <a:latin typeface="Poppins SemiBold"/>
                          <a:ea typeface="Times New Roman" panose="02020603050405020304" pitchFamily="18" charset="0"/>
                          <a:cs typeface="+mn-cs"/>
                        </a:rPr>
                        <a:t>-</a:t>
                      </a:r>
                      <a:endParaRPr lang="en-CA" sz="1000" b="0" strike="noStrike" kern="1200" spc="-1">
                        <a:solidFill>
                          <a:schemeClr val="tx1"/>
                        </a:solidFill>
                        <a:latin typeface="Poppins SemiBold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34290" marR="15240" algn="ctr">
                        <a:spcBef>
                          <a:spcPts val="660"/>
                        </a:spcBef>
                        <a:buNone/>
                      </a:pPr>
                      <a:r>
                        <a:rPr lang="en-US" sz="1000" b="0" strike="noStrike" kern="1200" spc="-1" dirty="0">
                          <a:solidFill>
                            <a:schemeClr val="tx1"/>
                          </a:solidFill>
                          <a:latin typeface="Poppins SemiBold"/>
                          <a:ea typeface="Times New Roman" panose="02020603050405020304" pitchFamily="18" charset="0"/>
                          <a:cs typeface="+mn-cs"/>
                        </a:rPr>
                        <a:t>-</a:t>
                      </a:r>
                      <a:endParaRPr lang="en-CA" sz="1000" b="0" strike="noStrike" kern="1200" spc="-1" dirty="0">
                        <a:solidFill>
                          <a:schemeClr val="tx1"/>
                        </a:solidFill>
                        <a:latin typeface="Poppins SemiBold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23495" algn="ctr">
                        <a:spcBef>
                          <a:spcPts val="660"/>
                        </a:spcBef>
                        <a:buNone/>
                      </a:pPr>
                      <a:r>
                        <a:rPr lang="en-US" sz="1000" b="0" strike="noStrike" kern="1200" spc="-1" dirty="0">
                          <a:solidFill>
                            <a:schemeClr val="tx1"/>
                          </a:solidFill>
                          <a:latin typeface="Poppins SemiBold"/>
                          <a:ea typeface="Times New Roman" panose="02020603050405020304" pitchFamily="18" charset="0"/>
                          <a:cs typeface="+mn-cs"/>
                        </a:rPr>
                        <a:t>3</a:t>
                      </a:r>
                      <a:endParaRPr lang="en-CA" sz="1000" b="0" strike="noStrike" kern="1200" spc="-1" dirty="0">
                        <a:solidFill>
                          <a:schemeClr val="tx1"/>
                        </a:solidFill>
                        <a:latin typeface="Poppins SemiBold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>
                    <a:lnL w="12240">
                      <a:solidFill>
                        <a:srgbClr val="000000"/>
                      </a:solidFill>
                      <a:prstDash val="soli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15875" algn="ctr">
                        <a:spcBef>
                          <a:spcPts val="565"/>
                        </a:spcBef>
                        <a:buNone/>
                      </a:pPr>
                      <a:r>
                        <a:rPr lang="en-US" sz="1000" b="0" strike="noStrike" kern="1200" spc="-1">
                          <a:solidFill>
                            <a:schemeClr val="tx1"/>
                          </a:solidFill>
                          <a:latin typeface="Poppins SemiBold"/>
                          <a:ea typeface="Times New Roman" panose="02020603050405020304" pitchFamily="18" charset="0"/>
                          <a:cs typeface="+mn-cs"/>
                        </a:rPr>
                        <a:t>20</a:t>
                      </a:r>
                      <a:endParaRPr lang="en-CA" sz="1000" b="0" strike="noStrike" kern="1200" spc="-1">
                        <a:solidFill>
                          <a:schemeClr val="tx1"/>
                        </a:solidFill>
                        <a:latin typeface="Poppins SemiBold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39370" marR="15875" algn="ctr">
                        <a:spcBef>
                          <a:spcPts val="565"/>
                        </a:spcBef>
                        <a:buNone/>
                      </a:pPr>
                      <a:r>
                        <a:rPr lang="en-US" sz="1000" b="0" strike="noStrike" kern="1200" spc="-1">
                          <a:solidFill>
                            <a:schemeClr val="tx1"/>
                          </a:solidFill>
                          <a:latin typeface="Poppins SemiBold"/>
                          <a:ea typeface="Times New Roman" panose="02020603050405020304" pitchFamily="18" charset="0"/>
                          <a:cs typeface="+mn-cs"/>
                        </a:rPr>
                        <a:t>20</a:t>
                      </a:r>
                      <a:endParaRPr lang="en-CA" sz="1000" b="0" strike="noStrike" kern="1200" spc="-1">
                        <a:solidFill>
                          <a:schemeClr val="tx1"/>
                        </a:solidFill>
                        <a:latin typeface="Poppins SemiBold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26670" algn="ctr">
                        <a:spcBef>
                          <a:spcPts val="565"/>
                        </a:spcBef>
                        <a:buNone/>
                      </a:pPr>
                      <a:r>
                        <a:rPr lang="en-US" sz="1000" b="0" strike="noStrike" kern="1200" spc="-1">
                          <a:solidFill>
                            <a:schemeClr val="tx1"/>
                          </a:solidFill>
                          <a:latin typeface="Poppins SemiBold"/>
                          <a:ea typeface="Times New Roman" panose="02020603050405020304" pitchFamily="18" charset="0"/>
                          <a:cs typeface="+mn-cs"/>
                        </a:rPr>
                        <a:t>60</a:t>
                      </a:r>
                      <a:endParaRPr lang="en-CA" sz="1000" b="0" strike="noStrike" kern="1200" spc="-1">
                        <a:solidFill>
                          <a:schemeClr val="tx1"/>
                        </a:solidFill>
                        <a:latin typeface="Poppins SemiBold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22225" algn="ctr">
                        <a:spcBef>
                          <a:spcPts val="565"/>
                        </a:spcBef>
                        <a:buNone/>
                      </a:pPr>
                      <a:r>
                        <a:rPr lang="en-US" sz="1000" b="0" strike="noStrike" kern="1200" spc="-1">
                          <a:solidFill>
                            <a:schemeClr val="tx1"/>
                          </a:solidFill>
                          <a:latin typeface="Poppins SemiBold"/>
                          <a:ea typeface="Times New Roman" panose="02020603050405020304" pitchFamily="18" charset="0"/>
                          <a:cs typeface="+mn-cs"/>
                        </a:rPr>
                        <a:t>-</a:t>
                      </a:r>
                      <a:endParaRPr lang="en-CA" sz="1000" b="0" strike="noStrike" kern="1200" spc="-1">
                        <a:solidFill>
                          <a:schemeClr val="tx1"/>
                        </a:solidFill>
                        <a:latin typeface="Poppins SemiBold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28575" algn="ctr">
                        <a:spcBef>
                          <a:spcPts val="565"/>
                        </a:spcBef>
                        <a:buNone/>
                      </a:pPr>
                      <a:r>
                        <a:rPr lang="en-US" sz="1000" b="0" strike="noStrike" kern="1200" spc="-1" dirty="0">
                          <a:solidFill>
                            <a:schemeClr val="tx1"/>
                          </a:solidFill>
                          <a:latin typeface="Poppins SemiBold"/>
                          <a:ea typeface="Times New Roman" panose="02020603050405020304" pitchFamily="18" charset="0"/>
                          <a:cs typeface="+mn-cs"/>
                        </a:rPr>
                        <a:t>-</a:t>
                      </a:r>
                      <a:endParaRPr lang="en-CA" sz="1000" b="0" strike="noStrike" kern="1200" spc="-1" dirty="0">
                        <a:solidFill>
                          <a:schemeClr val="tx1"/>
                        </a:solidFill>
                        <a:latin typeface="Poppins SemiBold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27940" algn="ctr">
                        <a:spcBef>
                          <a:spcPts val="565"/>
                        </a:spcBef>
                        <a:buNone/>
                      </a:pPr>
                      <a:r>
                        <a:rPr lang="en-US" sz="1000" b="0" strike="noStrike" kern="1200" spc="-1">
                          <a:solidFill>
                            <a:schemeClr val="tx1"/>
                          </a:solidFill>
                          <a:latin typeface="Poppins SemiBold"/>
                          <a:ea typeface="Times New Roman" panose="02020603050405020304" pitchFamily="18" charset="0"/>
                          <a:cs typeface="+mn-cs"/>
                        </a:rPr>
                        <a:t>100</a:t>
                      </a:r>
                      <a:endParaRPr lang="en-CA" sz="1000" b="0" strike="noStrike" kern="1200" spc="-1">
                        <a:solidFill>
                          <a:schemeClr val="tx1"/>
                        </a:solidFill>
                        <a:latin typeface="Poppins SemiBold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6500">
                <a:tc>
                  <a:txBody>
                    <a:bodyPr/>
                    <a:lstStyle/>
                    <a:p>
                      <a:pPr marL="18415" marR="1905" algn="ctr">
                        <a:spcBef>
                          <a:spcPts val="650"/>
                        </a:spcBef>
                        <a:buNone/>
                      </a:pPr>
                      <a:r>
                        <a:rPr lang="en-US" sz="1000" b="0" strike="noStrike" kern="1200" spc="-1">
                          <a:solidFill>
                            <a:srgbClr val="FFFFFF"/>
                          </a:solidFill>
                          <a:latin typeface="Poppins SemiBold"/>
                          <a:ea typeface="Times New Roman" panose="02020603050405020304" pitchFamily="18" charset="0"/>
                          <a:cs typeface="+mn-cs"/>
                        </a:rPr>
                        <a:t>24AIMLVSE801</a:t>
                      </a:r>
                      <a:endParaRPr lang="en-CA" sz="1000" b="0" strike="noStrike" kern="1200" spc="-1">
                        <a:solidFill>
                          <a:srgbClr val="FFFFFF"/>
                        </a:solidFill>
                        <a:latin typeface="Poppins SemiBold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>
                    <a:lnL w="18720">
                      <a:solidFill>
                        <a:srgbClr val="FFFFFF"/>
                      </a:solidFill>
                      <a:prstDash val="solid"/>
                    </a:lnL>
                    <a:lnR w="1872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18415" marR="1270" algn="ctr">
                        <a:spcBef>
                          <a:spcPts val="650"/>
                        </a:spcBef>
                        <a:buNone/>
                      </a:pPr>
                      <a:r>
                        <a:rPr lang="en-US" sz="1000" b="0" strike="noStrike" kern="1200" spc="-1">
                          <a:solidFill>
                            <a:srgbClr val="FFFFFF"/>
                          </a:solidFill>
                          <a:latin typeface="Poppins SemiBold"/>
                          <a:ea typeface="Times New Roman" panose="02020603050405020304" pitchFamily="18" charset="0"/>
                          <a:cs typeface="+mn-cs"/>
                        </a:rPr>
                        <a:t>VSEC</a:t>
                      </a:r>
                      <a:endParaRPr lang="en-CA" sz="1000" b="0" strike="noStrike" kern="1200" spc="-1">
                        <a:solidFill>
                          <a:srgbClr val="FFFFFF"/>
                        </a:solidFill>
                        <a:latin typeface="Poppins SemiBold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>
                    <a:lnL w="18720">
                      <a:solidFill>
                        <a:srgbClr val="FFFFFF"/>
                      </a:solidFill>
                      <a:prstDash val="solid"/>
                    </a:lnL>
                    <a:lnR w="1872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20320" marR="1270" algn="ctr">
                        <a:spcBef>
                          <a:spcPts val="650"/>
                        </a:spcBef>
                        <a:buNone/>
                      </a:pPr>
                      <a:r>
                        <a:rPr lang="en-US" sz="1000" b="0" strike="noStrike" kern="1200" spc="-1" dirty="0">
                          <a:solidFill>
                            <a:srgbClr val="FFFFFF"/>
                          </a:solidFill>
                          <a:latin typeface="Poppins SemiBold"/>
                          <a:ea typeface="Times New Roman" panose="02020603050405020304" pitchFamily="18" charset="0"/>
                          <a:cs typeface="+mn-cs"/>
                        </a:rPr>
                        <a:t>Industry Certification</a:t>
                      </a:r>
                      <a:endParaRPr lang="en-CA" sz="1000" b="0" strike="noStrike" kern="1200" spc="-1" dirty="0">
                        <a:solidFill>
                          <a:srgbClr val="FFFFFF"/>
                        </a:solidFill>
                        <a:latin typeface="Poppins SemiBold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>
                    <a:lnL w="18720">
                      <a:solidFill>
                        <a:srgbClr val="FFFFFF"/>
                      </a:solidFill>
                      <a:prstDash val="solid"/>
                    </a:lnL>
                    <a:lnR w="1872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22860" marR="4445" algn="ctr">
                        <a:spcBef>
                          <a:spcPts val="650"/>
                        </a:spcBef>
                        <a:buNone/>
                      </a:pPr>
                      <a:r>
                        <a:rPr lang="en-US" sz="1000" b="0" strike="noStrike" kern="1200" spc="-1">
                          <a:solidFill>
                            <a:schemeClr val="tx1"/>
                          </a:solidFill>
                          <a:latin typeface="Poppins SemiBold"/>
                          <a:ea typeface="Times New Roman" panose="02020603050405020304" pitchFamily="18" charset="0"/>
                          <a:cs typeface="+mn-cs"/>
                        </a:rPr>
                        <a:t>-</a:t>
                      </a:r>
                      <a:endParaRPr lang="en-CA" sz="1000" b="0" strike="noStrike" kern="1200" spc="-1">
                        <a:solidFill>
                          <a:schemeClr val="tx1"/>
                        </a:solidFill>
                        <a:latin typeface="Poppins SemiBold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>
                    <a:lnL w="1872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34290" marR="17145" algn="ctr">
                        <a:spcBef>
                          <a:spcPts val="650"/>
                        </a:spcBef>
                        <a:buNone/>
                      </a:pPr>
                      <a:r>
                        <a:rPr lang="en-US" sz="1000" b="0" strike="noStrike" kern="1200" spc="-1">
                          <a:solidFill>
                            <a:schemeClr val="tx1"/>
                          </a:solidFill>
                          <a:latin typeface="Poppins SemiBold"/>
                          <a:ea typeface="Times New Roman" panose="02020603050405020304" pitchFamily="18" charset="0"/>
                          <a:cs typeface="+mn-cs"/>
                        </a:rPr>
                        <a:t>-</a:t>
                      </a:r>
                      <a:endParaRPr lang="en-CA" sz="1000" b="0" strike="noStrike" kern="1200" spc="-1">
                        <a:solidFill>
                          <a:schemeClr val="tx1"/>
                        </a:solidFill>
                        <a:latin typeface="Poppins SemiBold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29845" marR="9525" algn="ctr">
                        <a:spcBef>
                          <a:spcPts val="650"/>
                        </a:spcBef>
                        <a:buNone/>
                      </a:pPr>
                      <a:r>
                        <a:rPr lang="en-US" sz="1000" b="0" strike="noStrike" kern="1200" spc="-1">
                          <a:solidFill>
                            <a:schemeClr val="tx1"/>
                          </a:solidFill>
                          <a:latin typeface="Poppins SemiBold"/>
                          <a:ea typeface="Times New Roman" panose="02020603050405020304" pitchFamily="18" charset="0"/>
                          <a:cs typeface="+mn-cs"/>
                        </a:rPr>
                        <a:t>-</a:t>
                      </a:r>
                      <a:endParaRPr lang="en-CA" sz="1000" b="0" strike="noStrike" kern="1200" spc="-1">
                        <a:solidFill>
                          <a:schemeClr val="tx1"/>
                        </a:solidFill>
                        <a:latin typeface="Poppins SemiBold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10795" algn="ctr">
                        <a:spcBef>
                          <a:spcPts val="650"/>
                        </a:spcBef>
                        <a:buNone/>
                      </a:pPr>
                      <a:r>
                        <a:rPr lang="en-US" sz="1000" b="0" strike="noStrike" kern="1200" spc="-1">
                          <a:solidFill>
                            <a:schemeClr val="tx1"/>
                          </a:solidFill>
                          <a:latin typeface="Poppins SemiBold"/>
                          <a:ea typeface="Times New Roman" panose="02020603050405020304" pitchFamily="18" charset="0"/>
                          <a:cs typeface="+mn-cs"/>
                        </a:rPr>
                        <a:t>-</a:t>
                      </a:r>
                      <a:endParaRPr lang="en-CA" sz="1000" b="0" strike="noStrike" kern="1200" spc="-1">
                        <a:solidFill>
                          <a:schemeClr val="tx1"/>
                        </a:solidFill>
                        <a:latin typeface="Poppins SemiBold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34290" marR="15875" algn="ctr">
                        <a:spcBef>
                          <a:spcPts val="650"/>
                        </a:spcBef>
                        <a:buNone/>
                      </a:pPr>
                      <a:r>
                        <a:rPr lang="en-US" sz="1000" b="0" strike="noStrike" kern="1200" spc="-1">
                          <a:solidFill>
                            <a:schemeClr val="tx1"/>
                          </a:solidFill>
                          <a:latin typeface="Poppins SemiBold"/>
                          <a:ea typeface="Times New Roman" panose="02020603050405020304" pitchFamily="18" charset="0"/>
                          <a:cs typeface="+mn-cs"/>
                        </a:rPr>
                        <a:t>-</a:t>
                      </a:r>
                      <a:endParaRPr lang="en-CA" sz="1000" b="0" strike="noStrike" kern="1200" spc="-1">
                        <a:solidFill>
                          <a:schemeClr val="tx1"/>
                        </a:solidFill>
                        <a:latin typeface="Poppins SemiBold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34290" marR="12700" algn="ctr">
                        <a:spcBef>
                          <a:spcPts val="650"/>
                        </a:spcBef>
                        <a:buNone/>
                      </a:pPr>
                      <a:r>
                        <a:rPr lang="en-US" sz="1000" b="0" strike="noStrike" kern="1200" spc="-1">
                          <a:solidFill>
                            <a:schemeClr val="tx1"/>
                          </a:solidFill>
                          <a:latin typeface="Poppins SemiBold"/>
                          <a:ea typeface="Times New Roman" panose="02020603050405020304" pitchFamily="18" charset="0"/>
                          <a:cs typeface="+mn-cs"/>
                        </a:rPr>
                        <a:t>1</a:t>
                      </a:r>
                      <a:endParaRPr lang="en-CA" sz="1000" b="0" strike="noStrike" kern="1200" spc="-1">
                        <a:solidFill>
                          <a:schemeClr val="tx1"/>
                        </a:solidFill>
                        <a:latin typeface="Poppins SemiBold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23495" algn="ctr">
                        <a:spcBef>
                          <a:spcPts val="650"/>
                        </a:spcBef>
                        <a:buNone/>
                      </a:pPr>
                      <a:r>
                        <a:rPr lang="en-US" sz="1000" b="0" strike="noStrike" kern="1200" spc="-1" dirty="0">
                          <a:solidFill>
                            <a:schemeClr val="tx1"/>
                          </a:solidFill>
                          <a:latin typeface="Poppins SemiBold"/>
                          <a:ea typeface="Times New Roman" panose="02020603050405020304" pitchFamily="18" charset="0"/>
                          <a:cs typeface="+mn-cs"/>
                        </a:rPr>
                        <a:t>1</a:t>
                      </a:r>
                      <a:endParaRPr lang="en-CA" sz="1000" b="0" strike="noStrike" kern="1200" spc="-1" dirty="0">
                        <a:solidFill>
                          <a:schemeClr val="tx1"/>
                        </a:solidFill>
                        <a:latin typeface="Poppins SemiBold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>
                    <a:lnL w="12240">
                      <a:solidFill>
                        <a:srgbClr val="000000"/>
                      </a:solidFill>
                      <a:prstDash val="soli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R="15875" algn="ctr">
                        <a:spcBef>
                          <a:spcPts val="565"/>
                        </a:spcBef>
                        <a:buNone/>
                      </a:pPr>
                      <a:r>
                        <a:rPr lang="en-US" sz="1000" b="0" strike="noStrike" kern="1200" spc="-1">
                          <a:solidFill>
                            <a:schemeClr val="tx1"/>
                          </a:solidFill>
                          <a:latin typeface="Poppins SemiBold"/>
                          <a:ea typeface="Times New Roman" panose="02020603050405020304" pitchFamily="18" charset="0"/>
                          <a:cs typeface="+mn-cs"/>
                        </a:rPr>
                        <a:t>-</a:t>
                      </a:r>
                      <a:endParaRPr lang="en-CA" sz="1000" b="0" strike="noStrike" kern="1200" spc="-1">
                        <a:solidFill>
                          <a:schemeClr val="tx1"/>
                        </a:solidFill>
                        <a:latin typeface="Poppins SemiBold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36830" marR="15875" algn="ctr">
                        <a:spcBef>
                          <a:spcPts val="565"/>
                        </a:spcBef>
                        <a:buNone/>
                      </a:pPr>
                      <a:r>
                        <a:rPr lang="en-US" sz="1000" b="0" strike="noStrike" kern="1200" spc="-1">
                          <a:solidFill>
                            <a:schemeClr val="tx1"/>
                          </a:solidFill>
                          <a:latin typeface="Poppins SemiBold"/>
                          <a:ea typeface="Times New Roman" panose="02020603050405020304" pitchFamily="18" charset="0"/>
                          <a:cs typeface="+mn-cs"/>
                        </a:rPr>
                        <a:t>-</a:t>
                      </a:r>
                      <a:endParaRPr lang="en-CA" sz="1000" b="0" strike="noStrike" kern="1200" spc="-1">
                        <a:solidFill>
                          <a:schemeClr val="tx1"/>
                        </a:solidFill>
                        <a:latin typeface="Poppins SemiBold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26670" marR="2540" algn="ctr">
                        <a:spcBef>
                          <a:spcPts val="565"/>
                        </a:spcBef>
                        <a:buNone/>
                      </a:pPr>
                      <a:r>
                        <a:rPr lang="en-US" sz="1000" b="0" strike="noStrike" kern="1200" spc="-1">
                          <a:solidFill>
                            <a:schemeClr val="tx1"/>
                          </a:solidFill>
                          <a:latin typeface="Poppins SemiBold"/>
                          <a:ea typeface="Times New Roman" panose="02020603050405020304" pitchFamily="18" charset="0"/>
                          <a:cs typeface="+mn-cs"/>
                        </a:rPr>
                        <a:t>-</a:t>
                      </a:r>
                      <a:endParaRPr lang="en-CA" sz="1000" b="0" strike="noStrike" kern="1200" spc="-1">
                        <a:solidFill>
                          <a:schemeClr val="tx1"/>
                        </a:solidFill>
                        <a:latin typeface="Poppins SemiBold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22225" algn="ctr">
                        <a:spcBef>
                          <a:spcPts val="565"/>
                        </a:spcBef>
                        <a:buNone/>
                      </a:pPr>
                      <a:r>
                        <a:rPr lang="en-US" sz="1000" b="0" strike="noStrike" kern="1200" spc="-1">
                          <a:solidFill>
                            <a:schemeClr val="tx1"/>
                          </a:solidFill>
                          <a:latin typeface="Poppins SemiBold"/>
                          <a:ea typeface="Times New Roman" panose="02020603050405020304" pitchFamily="18" charset="0"/>
                          <a:cs typeface="+mn-cs"/>
                        </a:rPr>
                        <a:t>-</a:t>
                      </a:r>
                      <a:endParaRPr lang="en-CA" sz="1000" b="0" strike="noStrike" kern="1200" spc="-1">
                        <a:solidFill>
                          <a:schemeClr val="tx1"/>
                        </a:solidFill>
                        <a:latin typeface="Poppins SemiBold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27940" algn="ctr">
                        <a:spcBef>
                          <a:spcPts val="565"/>
                        </a:spcBef>
                        <a:buNone/>
                      </a:pPr>
                      <a:r>
                        <a:rPr lang="en-US" sz="1000" b="0" strike="noStrike" kern="1200" spc="-1" dirty="0">
                          <a:solidFill>
                            <a:schemeClr val="tx1"/>
                          </a:solidFill>
                          <a:latin typeface="Poppins SemiBold"/>
                          <a:ea typeface="Times New Roman" panose="02020603050405020304" pitchFamily="18" charset="0"/>
                          <a:cs typeface="+mn-cs"/>
                        </a:rPr>
                        <a:t>25</a:t>
                      </a:r>
                      <a:endParaRPr lang="en-CA" sz="1000" b="0" strike="noStrike" kern="1200" spc="-1" dirty="0">
                        <a:solidFill>
                          <a:schemeClr val="tx1"/>
                        </a:solidFill>
                        <a:latin typeface="Poppins SemiBold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27940" algn="ctr">
                        <a:spcBef>
                          <a:spcPts val="565"/>
                        </a:spcBef>
                        <a:buNone/>
                      </a:pPr>
                      <a:r>
                        <a:rPr lang="en-US" sz="1000" b="0" strike="noStrike" kern="1200" spc="-1">
                          <a:solidFill>
                            <a:schemeClr val="tx1"/>
                          </a:solidFill>
                          <a:latin typeface="Poppins SemiBold"/>
                          <a:ea typeface="Times New Roman" panose="02020603050405020304" pitchFamily="18" charset="0"/>
                          <a:cs typeface="+mn-cs"/>
                        </a:rPr>
                        <a:t>25</a:t>
                      </a:r>
                      <a:endParaRPr lang="en-CA" sz="1000" b="0" strike="noStrike" kern="1200" spc="-1">
                        <a:solidFill>
                          <a:schemeClr val="tx1"/>
                        </a:solidFill>
                        <a:latin typeface="Poppins SemiBold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6500">
                <a:tc>
                  <a:txBody>
                    <a:bodyPr/>
                    <a:lstStyle/>
                    <a:p>
                      <a:pPr marL="18415" marR="635" algn="ctr">
                        <a:spcBef>
                          <a:spcPts val="660"/>
                        </a:spcBef>
                        <a:buNone/>
                      </a:pPr>
                      <a:r>
                        <a:rPr lang="en-US" sz="1000" b="0" strike="noStrike" kern="1200" spc="-1">
                          <a:solidFill>
                            <a:srgbClr val="FFFFFF"/>
                          </a:solidFill>
                          <a:latin typeface="Poppins SemiBold"/>
                          <a:ea typeface="Times New Roman" panose="02020603050405020304" pitchFamily="18" charset="0"/>
                          <a:cs typeface="+mn-cs"/>
                        </a:rPr>
                        <a:t>24AIMLPRJ801</a:t>
                      </a:r>
                      <a:endParaRPr lang="en-CA" sz="1000" b="0" strike="noStrike" kern="1200" spc="-1">
                        <a:solidFill>
                          <a:srgbClr val="FFFFFF"/>
                        </a:solidFill>
                        <a:latin typeface="Poppins SemiBold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>
                    <a:lnL w="18720">
                      <a:solidFill>
                        <a:srgbClr val="FFFFFF"/>
                      </a:solidFill>
                      <a:prstDash val="solid"/>
                    </a:lnL>
                    <a:lnR w="1872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18415" marR="2540" algn="ctr">
                        <a:spcBef>
                          <a:spcPts val="660"/>
                        </a:spcBef>
                        <a:buNone/>
                      </a:pPr>
                      <a:r>
                        <a:rPr lang="en-US" sz="1000" b="0" strike="noStrike" kern="1200" spc="-1">
                          <a:solidFill>
                            <a:srgbClr val="FFFFFF"/>
                          </a:solidFill>
                          <a:latin typeface="Poppins SemiBold"/>
                          <a:ea typeface="Times New Roman" panose="02020603050405020304" pitchFamily="18" charset="0"/>
                          <a:cs typeface="+mn-cs"/>
                        </a:rPr>
                        <a:t>PRJ</a:t>
                      </a:r>
                      <a:endParaRPr lang="en-CA" sz="1000" b="0" strike="noStrike" kern="1200" spc="-1">
                        <a:solidFill>
                          <a:srgbClr val="FFFFFF"/>
                        </a:solidFill>
                        <a:latin typeface="Poppins SemiBold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>
                    <a:lnL w="18720">
                      <a:solidFill>
                        <a:srgbClr val="FFFFFF"/>
                      </a:solidFill>
                      <a:prstDash val="solid"/>
                    </a:lnL>
                    <a:lnR w="1872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20320" marR="2540" algn="ctr">
                        <a:spcBef>
                          <a:spcPts val="660"/>
                        </a:spcBef>
                        <a:buNone/>
                      </a:pPr>
                      <a:r>
                        <a:rPr lang="en-US" sz="1000" b="0" strike="noStrike" kern="1200" spc="-1" dirty="0">
                          <a:solidFill>
                            <a:srgbClr val="FFFFFF"/>
                          </a:solidFill>
                          <a:latin typeface="Poppins SemiBold"/>
                          <a:ea typeface="Times New Roman" panose="02020603050405020304" pitchFamily="18" charset="0"/>
                          <a:cs typeface="+mn-cs"/>
                        </a:rPr>
                        <a:t>Major Project 2 / Internship - III</a:t>
                      </a:r>
                      <a:endParaRPr lang="en-CA" sz="1000" b="0" strike="noStrike" kern="1200" spc="-1" dirty="0">
                        <a:solidFill>
                          <a:srgbClr val="FFFFFF"/>
                        </a:solidFill>
                        <a:latin typeface="Poppins SemiBold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>
                    <a:lnL w="18720">
                      <a:solidFill>
                        <a:srgbClr val="FFFFFF"/>
                      </a:solidFill>
                      <a:prstDash val="solid"/>
                    </a:lnL>
                    <a:lnR w="1872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22860" marR="4445" algn="ctr">
                        <a:spcBef>
                          <a:spcPts val="660"/>
                        </a:spcBef>
                        <a:buNone/>
                      </a:pPr>
                      <a:r>
                        <a:rPr lang="en-US" sz="1000" b="0" strike="noStrike" kern="1200" spc="-1">
                          <a:solidFill>
                            <a:schemeClr val="tx1"/>
                          </a:solidFill>
                          <a:latin typeface="Poppins SemiBold"/>
                          <a:ea typeface="Times New Roman" panose="02020603050405020304" pitchFamily="18" charset="0"/>
                          <a:cs typeface="+mn-cs"/>
                        </a:rPr>
                        <a:t>-</a:t>
                      </a:r>
                      <a:endParaRPr lang="en-CA" sz="1000" b="0" strike="noStrike" kern="1200" spc="-1">
                        <a:solidFill>
                          <a:schemeClr val="tx1"/>
                        </a:solidFill>
                        <a:latin typeface="Poppins SemiBold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>
                    <a:lnL w="1872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34290" marR="17145" algn="ctr">
                        <a:spcBef>
                          <a:spcPts val="660"/>
                        </a:spcBef>
                        <a:buNone/>
                      </a:pPr>
                      <a:r>
                        <a:rPr lang="en-US" sz="1000" b="0" strike="noStrike" kern="1200" spc="-1">
                          <a:solidFill>
                            <a:schemeClr val="tx1"/>
                          </a:solidFill>
                          <a:latin typeface="Poppins SemiBold"/>
                          <a:ea typeface="Times New Roman" panose="02020603050405020304" pitchFamily="18" charset="0"/>
                          <a:cs typeface="+mn-cs"/>
                        </a:rPr>
                        <a:t>-</a:t>
                      </a:r>
                      <a:endParaRPr lang="en-CA" sz="1000" b="0" strike="noStrike" kern="1200" spc="-1">
                        <a:solidFill>
                          <a:schemeClr val="tx1"/>
                        </a:solidFill>
                        <a:latin typeface="Poppins SemiBold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29845" marR="10160" algn="ctr">
                        <a:spcBef>
                          <a:spcPts val="660"/>
                        </a:spcBef>
                        <a:buNone/>
                      </a:pPr>
                      <a:r>
                        <a:rPr lang="en-US" sz="1000" b="0" strike="noStrike" kern="1200" spc="-1" dirty="0">
                          <a:solidFill>
                            <a:schemeClr val="tx1"/>
                          </a:solidFill>
                          <a:latin typeface="Poppins SemiBold"/>
                          <a:ea typeface="Times New Roman" panose="02020603050405020304" pitchFamily="18" charset="0"/>
                          <a:cs typeface="+mn-cs"/>
                        </a:rPr>
                        <a:t>10</a:t>
                      </a:r>
                      <a:endParaRPr lang="en-CA" sz="1000" b="0" strike="noStrike" kern="1200" spc="-1" dirty="0">
                        <a:solidFill>
                          <a:schemeClr val="tx1"/>
                        </a:solidFill>
                        <a:latin typeface="Poppins SemiBold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10795" algn="ctr">
                        <a:spcBef>
                          <a:spcPts val="660"/>
                        </a:spcBef>
                        <a:buNone/>
                      </a:pPr>
                      <a:r>
                        <a:rPr lang="en-US" sz="1000" b="0" strike="noStrike" kern="1200" spc="-1">
                          <a:solidFill>
                            <a:schemeClr val="tx1"/>
                          </a:solidFill>
                          <a:latin typeface="Poppins SemiBold"/>
                          <a:ea typeface="Times New Roman" panose="02020603050405020304" pitchFamily="18" charset="0"/>
                          <a:cs typeface="+mn-cs"/>
                        </a:rPr>
                        <a:t>-</a:t>
                      </a:r>
                      <a:endParaRPr lang="en-CA" sz="1000" b="0" strike="noStrike" kern="1200" spc="-1">
                        <a:solidFill>
                          <a:schemeClr val="tx1"/>
                        </a:solidFill>
                        <a:latin typeface="Poppins SemiBold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34290" marR="15875" algn="ctr">
                        <a:spcBef>
                          <a:spcPts val="660"/>
                        </a:spcBef>
                        <a:buNone/>
                      </a:pPr>
                      <a:r>
                        <a:rPr lang="en-US" sz="1000" b="0" strike="noStrike" kern="1200" spc="-1">
                          <a:solidFill>
                            <a:schemeClr val="tx1"/>
                          </a:solidFill>
                          <a:latin typeface="Poppins SemiBold"/>
                          <a:ea typeface="Times New Roman" panose="02020603050405020304" pitchFamily="18" charset="0"/>
                          <a:cs typeface="+mn-cs"/>
                        </a:rPr>
                        <a:t>-</a:t>
                      </a:r>
                      <a:endParaRPr lang="en-CA" sz="1000" b="0" strike="noStrike" kern="1200" spc="-1">
                        <a:solidFill>
                          <a:schemeClr val="tx1"/>
                        </a:solidFill>
                        <a:latin typeface="Poppins SemiBold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34290" marR="12700" algn="ctr">
                        <a:spcBef>
                          <a:spcPts val="660"/>
                        </a:spcBef>
                        <a:buNone/>
                      </a:pPr>
                      <a:r>
                        <a:rPr lang="en-US" sz="1000" b="0" strike="noStrike" kern="1200" spc="-1">
                          <a:solidFill>
                            <a:schemeClr val="tx1"/>
                          </a:solidFill>
                          <a:latin typeface="Poppins SemiBold"/>
                          <a:ea typeface="Times New Roman" panose="02020603050405020304" pitchFamily="18" charset="0"/>
                          <a:cs typeface="+mn-cs"/>
                        </a:rPr>
                        <a:t>5</a:t>
                      </a:r>
                      <a:endParaRPr lang="en-CA" sz="1000" b="0" strike="noStrike" kern="1200" spc="-1">
                        <a:solidFill>
                          <a:schemeClr val="tx1"/>
                        </a:solidFill>
                        <a:latin typeface="Poppins SemiBold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23495" algn="ctr">
                        <a:spcBef>
                          <a:spcPts val="660"/>
                        </a:spcBef>
                        <a:buNone/>
                      </a:pPr>
                      <a:r>
                        <a:rPr lang="en-US" sz="1000" b="0" strike="noStrike" kern="1200" spc="-1" dirty="0">
                          <a:solidFill>
                            <a:schemeClr val="tx1"/>
                          </a:solidFill>
                          <a:latin typeface="Poppins SemiBold"/>
                          <a:ea typeface="Times New Roman" panose="02020603050405020304" pitchFamily="18" charset="0"/>
                          <a:cs typeface="+mn-cs"/>
                        </a:rPr>
                        <a:t>5</a:t>
                      </a:r>
                      <a:endParaRPr lang="en-CA" sz="1000" b="0" strike="noStrike" kern="1200" spc="-1" dirty="0">
                        <a:solidFill>
                          <a:schemeClr val="tx1"/>
                        </a:solidFill>
                        <a:latin typeface="Poppins SemiBold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>
                    <a:lnL w="12240">
                      <a:solidFill>
                        <a:srgbClr val="000000"/>
                      </a:solidFill>
                      <a:prstDash val="soli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31750" marR="15875" algn="ctr">
                        <a:spcBef>
                          <a:spcPts val="555"/>
                        </a:spcBef>
                        <a:buNone/>
                      </a:pPr>
                      <a:r>
                        <a:rPr lang="en-US" sz="1000" b="0" strike="noStrike" kern="1200" spc="-1">
                          <a:solidFill>
                            <a:schemeClr val="tx1"/>
                          </a:solidFill>
                          <a:latin typeface="Poppins SemiBold"/>
                          <a:ea typeface="Times New Roman" panose="02020603050405020304" pitchFamily="18" charset="0"/>
                          <a:cs typeface="+mn-cs"/>
                        </a:rPr>
                        <a:t>-</a:t>
                      </a:r>
                      <a:endParaRPr lang="en-CA" sz="1000" b="0" strike="noStrike" kern="1200" spc="-1">
                        <a:solidFill>
                          <a:schemeClr val="tx1"/>
                        </a:solidFill>
                        <a:latin typeface="Poppins SemiBold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36830" marR="15875" algn="ctr">
                        <a:spcBef>
                          <a:spcPts val="555"/>
                        </a:spcBef>
                        <a:buNone/>
                      </a:pPr>
                      <a:r>
                        <a:rPr lang="en-US" sz="1000" b="0" strike="noStrike" kern="1200" spc="-1">
                          <a:solidFill>
                            <a:schemeClr val="tx1"/>
                          </a:solidFill>
                          <a:latin typeface="Poppins SemiBold"/>
                          <a:ea typeface="Times New Roman" panose="02020603050405020304" pitchFamily="18" charset="0"/>
                          <a:cs typeface="+mn-cs"/>
                        </a:rPr>
                        <a:t>-</a:t>
                      </a:r>
                      <a:endParaRPr lang="en-CA" sz="1000" b="0" strike="noStrike" kern="1200" spc="-1">
                        <a:solidFill>
                          <a:schemeClr val="tx1"/>
                        </a:solidFill>
                        <a:latin typeface="Poppins SemiBold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26670" marR="2540" algn="ctr">
                        <a:spcBef>
                          <a:spcPts val="555"/>
                        </a:spcBef>
                        <a:buNone/>
                      </a:pPr>
                      <a:r>
                        <a:rPr lang="en-US" sz="1000" b="0" strike="noStrike" kern="1200" spc="-1">
                          <a:solidFill>
                            <a:schemeClr val="tx1"/>
                          </a:solidFill>
                          <a:latin typeface="Poppins SemiBold"/>
                          <a:ea typeface="Times New Roman" panose="02020603050405020304" pitchFamily="18" charset="0"/>
                          <a:cs typeface="+mn-cs"/>
                        </a:rPr>
                        <a:t>-</a:t>
                      </a:r>
                      <a:endParaRPr lang="en-CA" sz="1000" b="0" strike="noStrike" kern="1200" spc="-1">
                        <a:solidFill>
                          <a:schemeClr val="tx1"/>
                        </a:solidFill>
                        <a:latin typeface="Poppins SemiBold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24765" algn="ctr">
                        <a:spcBef>
                          <a:spcPts val="555"/>
                        </a:spcBef>
                        <a:buNone/>
                      </a:pPr>
                      <a:r>
                        <a:rPr lang="en-US" sz="1000" b="0" strike="noStrike" kern="1200" spc="-1">
                          <a:solidFill>
                            <a:schemeClr val="tx1"/>
                          </a:solidFill>
                          <a:latin typeface="Poppins SemiBold"/>
                          <a:ea typeface="Times New Roman" panose="02020603050405020304" pitchFamily="18" charset="0"/>
                          <a:cs typeface="+mn-cs"/>
                        </a:rPr>
                        <a:t>75</a:t>
                      </a:r>
                      <a:endParaRPr lang="en-CA" sz="1000" b="0" strike="noStrike" kern="1200" spc="-1">
                        <a:solidFill>
                          <a:schemeClr val="tx1"/>
                        </a:solidFill>
                        <a:latin typeface="Poppins SemiBold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27940" algn="ctr">
                        <a:spcBef>
                          <a:spcPts val="555"/>
                        </a:spcBef>
                        <a:buNone/>
                      </a:pPr>
                      <a:r>
                        <a:rPr lang="en-US" sz="1000" b="0" strike="noStrike" kern="1200" spc="-1" dirty="0">
                          <a:solidFill>
                            <a:schemeClr val="tx1"/>
                          </a:solidFill>
                          <a:latin typeface="Poppins SemiBold"/>
                          <a:ea typeface="Times New Roman" panose="02020603050405020304" pitchFamily="18" charset="0"/>
                          <a:cs typeface="+mn-cs"/>
                        </a:rPr>
                        <a:t>50</a:t>
                      </a:r>
                      <a:endParaRPr lang="en-CA" sz="1000" b="0" strike="noStrike" kern="1200" spc="-1" dirty="0">
                        <a:solidFill>
                          <a:schemeClr val="tx1"/>
                        </a:solidFill>
                        <a:latin typeface="Poppins SemiBold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27940" algn="ctr">
                        <a:spcBef>
                          <a:spcPts val="555"/>
                        </a:spcBef>
                        <a:buNone/>
                      </a:pPr>
                      <a:r>
                        <a:rPr lang="en-US" sz="1000" b="0" strike="noStrike" kern="1200" spc="-1" dirty="0">
                          <a:solidFill>
                            <a:schemeClr val="tx1"/>
                          </a:solidFill>
                          <a:latin typeface="Poppins SemiBold"/>
                          <a:ea typeface="Times New Roman" panose="02020603050405020304" pitchFamily="18" charset="0"/>
                          <a:cs typeface="+mn-cs"/>
                        </a:rPr>
                        <a:t>125</a:t>
                      </a:r>
                      <a:endParaRPr lang="en-CA" sz="1000" b="0" strike="noStrike" kern="1200" spc="-1" dirty="0">
                        <a:solidFill>
                          <a:schemeClr val="tx1"/>
                        </a:solidFill>
                        <a:latin typeface="Poppins SemiBold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650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00" b="0" strike="noStrike" kern="1200" spc="-1" dirty="0">
                          <a:solidFill>
                            <a:srgbClr val="FFFFFF"/>
                          </a:solidFill>
                          <a:latin typeface="Poppins SemiBold"/>
                          <a:ea typeface="Times New Roman" panose="02020603050405020304" pitchFamily="18" charset="0"/>
                          <a:cs typeface="+mn-cs"/>
                        </a:rPr>
                        <a:t> </a:t>
                      </a:r>
                      <a:endParaRPr lang="en-CA" sz="1000" b="0" strike="noStrike" kern="1200" spc="-1" dirty="0">
                        <a:solidFill>
                          <a:srgbClr val="FFFFFF"/>
                        </a:solidFill>
                        <a:latin typeface="Poppins SemiBold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>
                    <a:lnL w="18720">
                      <a:solidFill>
                        <a:srgbClr val="FFFFFF"/>
                      </a:solidFill>
                      <a:prstDash val="solid"/>
                    </a:lnL>
                    <a:lnR w="18720">
                      <a:solidFill>
                        <a:srgbClr val="FFFFFF"/>
                      </a:solidFill>
                      <a:prstDash val="soli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00" b="0" strike="noStrike" kern="1200" spc="-1" dirty="0">
                          <a:solidFill>
                            <a:srgbClr val="FFFFFF"/>
                          </a:solidFill>
                          <a:latin typeface="Poppins SemiBold"/>
                          <a:ea typeface="Times New Roman" panose="02020603050405020304" pitchFamily="18" charset="0"/>
                          <a:cs typeface="+mn-cs"/>
                        </a:rPr>
                        <a:t> </a:t>
                      </a:r>
                      <a:endParaRPr lang="en-CA" sz="1000" b="0" strike="noStrike" kern="1200" spc="-1" dirty="0">
                        <a:solidFill>
                          <a:srgbClr val="FFFFFF"/>
                        </a:solidFill>
                        <a:latin typeface="Poppins SemiBold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>
                    <a:lnL w="18720">
                      <a:solidFill>
                        <a:srgbClr val="FFFFFF"/>
                      </a:solidFill>
                      <a:prstDash val="solid"/>
                    </a:lnL>
                    <a:lnR w="18720">
                      <a:solidFill>
                        <a:srgbClr val="FFFFFF"/>
                      </a:solidFill>
                      <a:prstDash val="soli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36830" lvl="0" algn="ctr">
                        <a:spcBef>
                          <a:spcPts val="275"/>
                        </a:spcBef>
                        <a:buNone/>
                      </a:pPr>
                      <a:r>
                        <a:rPr lang="en-US" sz="1000" b="0" strike="noStrike" kern="1200" spc="-1" dirty="0">
                          <a:solidFill>
                            <a:srgbClr val="FFFFFF"/>
                          </a:solidFill>
                          <a:latin typeface="Poppins SemiBold"/>
                          <a:ea typeface="Times New Roman" panose="02020603050405020304" pitchFamily="18" charset="0"/>
                          <a:cs typeface="+mn-cs"/>
                        </a:rPr>
                        <a:t>Total</a:t>
                      </a:r>
                      <a:endParaRPr lang="en-CA" sz="1000" b="0" strike="noStrike" kern="1200" spc="-1" dirty="0">
                        <a:solidFill>
                          <a:srgbClr val="FFFFFF"/>
                        </a:solidFill>
                        <a:latin typeface="Poppins SemiBold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>
                    <a:lnL w="18720">
                      <a:solidFill>
                        <a:srgbClr val="FFFFFF"/>
                      </a:solidFill>
                      <a:prstDash val="solid"/>
                    </a:lnL>
                    <a:lnR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073763"/>
                    </a:solidFill>
                  </a:tcPr>
                </a:tc>
                <a:tc>
                  <a:txBody>
                    <a:bodyPr/>
                    <a:lstStyle/>
                    <a:p>
                      <a:pPr marL="22860" marR="5715" algn="ctr">
                        <a:lnSpc>
                          <a:spcPts val="1250"/>
                        </a:lnSpc>
                        <a:spcBef>
                          <a:spcPts val="505"/>
                        </a:spcBef>
                        <a:buNone/>
                      </a:pPr>
                      <a:r>
                        <a:rPr lang="en-US" sz="1000" b="0" strike="noStrike" kern="1200" spc="-1" dirty="0">
                          <a:solidFill>
                            <a:schemeClr val="tx1"/>
                          </a:solidFill>
                          <a:latin typeface="Poppins SemiBold"/>
                          <a:ea typeface="Times New Roman" panose="02020603050405020304" pitchFamily="18" charset="0"/>
                          <a:cs typeface="+mn-cs"/>
                        </a:rPr>
                        <a:t>12</a:t>
                      </a:r>
                      <a:endParaRPr lang="en-CA" sz="1000" b="0" strike="noStrike" kern="1200" spc="-1" dirty="0">
                        <a:solidFill>
                          <a:schemeClr val="tx1"/>
                        </a:solidFill>
                        <a:latin typeface="Poppins SemiBold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>
                    <a:lnL w="1872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34290" marR="14605" algn="ctr">
                        <a:lnSpc>
                          <a:spcPts val="1250"/>
                        </a:lnSpc>
                        <a:spcBef>
                          <a:spcPts val="505"/>
                        </a:spcBef>
                        <a:buNone/>
                      </a:pPr>
                      <a:r>
                        <a:rPr lang="en-US" sz="1000" b="0" strike="noStrike" kern="1200" spc="-1" dirty="0">
                          <a:solidFill>
                            <a:schemeClr val="tx1"/>
                          </a:solidFill>
                          <a:latin typeface="Poppins SemiBold"/>
                          <a:ea typeface="Times New Roman" panose="02020603050405020304" pitchFamily="18" charset="0"/>
                          <a:cs typeface="+mn-cs"/>
                        </a:rPr>
                        <a:t>0</a:t>
                      </a:r>
                      <a:endParaRPr lang="en-CA" sz="1000" b="0" strike="noStrike" kern="1200" spc="-1" dirty="0">
                        <a:solidFill>
                          <a:schemeClr val="tx1"/>
                        </a:solidFill>
                        <a:latin typeface="Poppins SemiBold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29845" marR="10160" algn="ctr">
                        <a:lnSpc>
                          <a:spcPts val="1250"/>
                        </a:lnSpc>
                        <a:spcBef>
                          <a:spcPts val="505"/>
                        </a:spcBef>
                        <a:buNone/>
                      </a:pPr>
                      <a:r>
                        <a:rPr lang="en-US" sz="1000" b="0" strike="noStrike" kern="1200" spc="-1" dirty="0">
                          <a:solidFill>
                            <a:schemeClr val="tx1"/>
                          </a:solidFill>
                          <a:latin typeface="Poppins SemiBold"/>
                          <a:ea typeface="Times New Roman" panose="02020603050405020304" pitchFamily="18" charset="0"/>
                          <a:cs typeface="+mn-cs"/>
                        </a:rPr>
                        <a:t>16</a:t>
                      </a:r>
                      <a:endParaRPr lang="en-CA" sz="1000" b="0" strike="noStrike" kern="1200" spc="-1" dirty="0">
                        <a:solidFill>
                          <a:schemeClr val="tx1"/>
                        </a:solidFill>
                        <a:latin typeface="Poppins SemiBold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12065" algn="ctr">
                        <a:lnSpc>
                          <a:spcPts val="1250"/>
                        </a:lnSpc>
                        <a:spcBef>
                          <a:spcPts val="505"/>
                        </a:spcBef>
                        <a:buNone/>
                      </a:pPr>
                      <a:r>
                        <a:rPr lang="en-US" sz="1000" b="0" strike="noStrike" kern="1200" spc="-1" dirty="0">
                          <a:solidFill>
                            <a:schemeClr val="tx1"/>
                          </a:solidFill>
                          <a:latin typeface="Poppins SemiBold"/>
                          <a:ea typeface="Times New Roman" panose="02020603050405020304" pitchFamily="18" charset="0"/>
                          <a:cs typeface="+mn-cs"/>
                        </a:rPr>
                        <a:t>12</a:t>
                      </a:r>
                      <a:endParaRPr lang="en-CA" sz="1000" b="0" strike="noStrike" kern="1200" spc="-1" dirty="0">
                        <a:solidFill>
                          <a:schemeClr val="tx1"/>
                        </a:solidFill>
                        <a:latin typeface="Poppins SemiBold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34290" marR="13335" algn="ctr">
                        <a:lnSpc>
                          <a:spcPts val="1250"/>
                        </a:lnSpc>
                        <a:spcBef>
                          <a:spcPts val="505"/>
                        </a:spcBef>
                        <a:buNone/>
                      </a:pPr>
                      <a:r>
                        <a:rPr lang="en-US" sz="1000" b="0" strike="noStrike" kern="1200" spc="-1" dirty="0">
                          <a:solidFill>
                            <a:schemeClr val="tx1"/>
                          </a:solidFill>
                          <a:latin typeface="Poppins SemiBold"/>
                          <a:ea typeface="Times New Roman" panose="02020603050405020304" pitchFamily="18" charset="0"/>
                          <a:cs typeface="+mn-cs"/>
                        </a:rPr>
                        <a:t>0</a:t>
                      </a:r>
                      <a:endParaRPr lang="en-CA" sz="1000" b="0" strike="noStrike" kern="1200" spc="-1" dirty="0">
                        <a:solidFill>
                          <a:schemeClr val="tx1"/>
                        </a:solidFill>
                        <a:latin typeface="Poppins SemiBold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34290" marR="12700" algn="ctr">
                        <a:lnSpc>
                          <a:spcPts val="1250"/>
                        </a:lnSpc>
                        <a:spcBef>
                          <a:spcPts val="505"/>
                        </a:spcBef>
                        <a:buNone/>
                      </a:pPr>
                      <a:r>
                        <a:rPr lang="en-US" sz="1000" b="0" strike="noStrike" kern="1200" spc="-1" dirty="0">
                          <a:solidFill>
                            <a:schemeClr val="tx1"/>
                          </a:solidFill>
                          <a:latin typeface="Poppins SemiBold"/>
                          <a:ea typeface="Times New Roman" panose="02020603050405020304" pitchFamily="18" charset="0"/>
                          <a:cs typeface="+mn-cs"/>
                        </a:rPr>
                        <a:t>9</a:t>
                      </a:r>
                      <a:endParaRPr lang="en-CA" sz="1000" b="0" strike="noStrike" kern="1200" spc="-1" dirty="0">
                        <a:solidFill>
                          <a:schemeClr val="tx1"/>
                        </a:solidFill>
                        <a:latin typeface="Poppins SemiBold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ts val="1250"/>
                        </a:lnSpc>
                        <a:spcBef>
                          <a:spcPts val="505"/>
                        </a:spcBef>
                        <a:buNone/>
                      </a:pPr>
                      <a:r>
                        <a:rPr lang="en-US" sz="1000" b="0" strike="noStrike" kern="1200" spc="-1" dirty="0">
                          <a:solidFill>
                            <a:schemeClr val="tx1"/>
                          </a:solidFill>
                          <a:latin typeface="Poppins SemiBold"/>
                          <a:ea typeface="Times New Roman" panose="02020603050405020304" pitchFamily="18" charset="0"/>
                          <a:cs typeface="+mn-cs"/>
                        </a:rPr>
                        <a:t>21</a:t>
                      </a:r>
                      <a:endParaRPr lang="en-CA" sz="1000" b="0" strike="noStrike" kern="1200" spc="-1" dirty="0">
                        <a:solidFill>
                          <a:schemeClr val="tx1"/>
                        </a:solidFill>
                        <a:latin typeface="Poppins SemiBold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>
                    <a:lnL w="12240">
                      <a:solidFill>
                        <a:srgbClr val="000000"/>
                      </a:solidFill>
                      <a:prstDash val="soli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30480" marR="15875" algn="ctr">
                        <a:spcBef>
                          <a:spcPts val="565"/>
                        </a:spcBef>
                        <a:buNone/>
                      </a:pPr>
                      <a:r>
                        <a:rPr lang="en-US" sz="1000" b="0" strike="noStrike" kern="1200" spc="-1">
                          <a:solidFill>
                            <a:schemeClr val="tx1"/>
                          </a:solidFill>
                          <a:latin typeface="Poppins SemiBold"/>
                          <a:ea typeface="Times New Roman" panose="02020603050405020304" pitchFamily="18" charset="0"/>
                          <a:cs typeface="+mn-cs"/>
                        </a:rPr>
                        <a:t>80</a:t>
                      </a:r>
                      <a:endParaRPr lang="en-CA" sz="1000" b="0" strike="noStrike" kern="1200" spc="-1">
                        <a:solidFill>
                          <a:schemeClr val="tx1"/>
                        </a:solidFill>
                        <a:latin typeface="Poppins SemiBold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39370" marR="15875" algn="ctr">
                        <a:spcBef>
                          <a:spcPts val="565"/>
                        </a:spcBef>
                        <a:buNone/>
                      </a:pPr>
                      <a:r>
                        <a:rPr lang="en-US" sz="1000" b="0" strike="noStrike" kern="1200" spc="-1">
                          <a:solidFill>
                            <a:schemeClr val="tx1"/>
                          </a:solidFill>
                          <a:latin typeface="Poppins SemiBold"/>
                          <a:ea typeface="Times New Roman" panose="02020603050405020304" pitchFamily="18" charset="0"/>
                          <a:cs typeface="+mn-cs"/>
                        </a:rPr>
                        <a:t>80</a:t>
                      </a:r>
                      <a:endParaRPr lang="en-CA" sz="1000" b="0" strike="noStrike" kern="1200" spc="-1">
                        <a:solidFill>
                          <a:schemeClr val="tx1"/>
                        </a:solidFill>
                        <a:latin typeface="Poppins SemiBold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26670" algn="ctr">
                        <a:spcBef>
                          <a:spcPts val="565"/>
                        </a:spcBef>
                        <a:buNone/>
                      </a:pPr>
                      <a:r>
                        <a:rPr lang="en-US" sz="1000" b="0" strike="noStrike" kern="1200" spc="-1">
                          <a:solidFill>
                            <a:schemeClr val="tx1"/>
                          </a:solidFill>
                          <a:latin typeface="Poppins SemiBold"/>
                          <a:ea typeface="Times New Roman" panose="02020603050405020304" pitchFamily="18" charset="0"/>
                          <a:cs typeface="+mn-cs"/>
                        </a:rPr>
                        <a:t>240</a:t>
                      </a:r>
                      <a:endParaRPr lang="en-CA" sz="1000" b="0" strike="noStrike" kern="1200" spc="-1">
                        <a:solidFill>
                          <a:schemeClr val="tx1"/>
                        </a:solidFill>
                        <a:latin typeface="Poppins SemiBold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24765" algn="ctr">
                        <a:spcBef>
                          <a:spcPts val="565"/>
                        </a:spcBef>
                        <a:buNone/>
                      </a:pPr>
                      <a:r>
                        <a:rPr lang="en-US" sz="1000" b="0" strike="noStrike" kern="1200" spc="-1">
                          <a:solidFill>
                            <a:schemeClr val="tx1"/>
                          </a:solidFill>
                          <a:latin typeface="Poppins SemiBold"/>
                          <a:ea typeface="Times New Roman" panose="02020603050405020304" pitchFamily="18" charset="0"/>
                          <a:cs typeface="+mn-cs"/>
                        </a:rPr>
                        <a:t>150</a:t>
                      </a:r>
                      <a:endParaRPr lang="en-CA" sz="1000" b="0" strike="noStrike" kern="1200" spc="-1">
                        <a:solidFill>
                          <a:schemeClr val="tx1"/>
                        </a:solidFill>
                        <a:latin typeface="Poppins SemiBold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27940" algn="ctr">
                        <a:spcBef>
                          <a:spcPts val="565"/>
                        </a:spcBef>
                        <a:buNone/>
                      </a:pPr>
                      <a:r>
                        <a:rPr lang="en-US" sz="1000" b="0" strike="noStrike" kern="1200" spc="-1">
                          <a:solidFill>
                            <a:schemeClr val="tx1"/>
                          </a:solidFill>
                          <a:latin typeface="Poppins SemiBold"/>
                          <a:ea typeface="Times New Roman" panose="02020603050405020304" pitchFamily="18" charset="0"/>
                          <a:cs typeface="+mn-cs"/>
                        </a:rPr>
                        <a:t>150</a:t>
                      </a:r>
                      <a:endParaRPr lang="en-CA" sz="1000" b="0" strike="noStrike" kern="1200" spc="-1">
                        <a:solidFill>
                          <a:schemeClr val="tx1"/>
                        </a:solidFill>
                        <a:latin typeface="Poppins SemiBold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27940" algn="ctr">
                        <a:spcBef>
                          <a:spcPts val="565"/>
                        </a:spcBef>
                        <a:buNone/>
                      </a:pPr>
                      <a:r>
                        <a:rPr lang="en-US" sz="1000" b="0" strike="noStrike" kern="1200" spc="-1" dirty="0">
                          <a:solidFill>
                            <a:schemeClr val="tx1"/>
                          </a:solidFill>
                          <a:latin typeface="Poppins SemiBold"/>
                          <a:ea typeface="Times New Roman" panose="02020603050405020304" pitchFamily="18" charset="0"/>
                          <a:cs typeface="+mn-cs"/>
                        </a:rPr>
                        <a:t>700</a:t>
                      </a:r>
                      <a:endParaRPr lang="en-CA" sz="1000" b="0" strike="noStrike" kern="1200" spc="-1" dirty="0">
                        <a:solidFill>
                          <a:schemeClr val="tx1"/>
                        </a:solidFill>
                        <a:latin typeface="Poppins SemiBold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783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61F27E-0206-0CDA-DCC8-17C8F98A49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>
            <a:extLst>
              <a:ext uri="{FF2B5EF4-FFF2-40B4-BE49-F238E27FC236}">
                <a16:creationId xmlns:a16="http://schemas.microsoft.com/office/drawing/2014/main" id="{ED3A72D0-1AF3-53BA-4357-654EACA0E973}"/>
              </a:ext>
            </a:extLst>
          </p:cNvPr>
          <p:cNvSpPr>
            <a:spLocks noGrp="1"/>
          </p:cNvSpPr>
          <p:nvPr>
            <p:ph type="sldNum" idx="88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IN" sz="1200" b="0" strike="noStrike" spc="-1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8DBF03B1-AD83-4BCB-B7BC-C0E9818C7467}" type="slidenum">
              <a:rPr lang="en-IN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17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6" name="PlaceHolder 2">
            <a:extLst>
              <a:ext uri="{FF2B5EF4-FFF2-40B4-BE49-F238E27FC236}">
                <a16:creationId xmlns:a16="http://schemas.microsoft.com/office/drawing/2014/main" id="{1F4AE747-A56B-2C5D-5B83-1D9F587E5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0480" y="406080"/>
            <a:ext cx="9246240" cy="670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 fontScale="90000"/>
          </a:bodyPr>
          <a:lstStyle/>
          <a:p>
            <a:pPr indent="0" algn="ctr">
              <a:lnSpc>
                <a:spcPct val="90000"/>
              </a:lnSpc>
              <a:buNone/>
              <a:tabLst>
                <a:tab pos="0" algn="l"/>
              </a:tabLst>
            </a:pPr>
            <a:r>
              <a:rPr lang="en-IN" sz="3600" b="0" strike="noStrike" spc="-1">
                <a:solidFill>
                  <a:srgbClr val="073763"/>
                </a:solidFill>
                <a:latin typeface="Poppins ExtraBold"/>
                <a:ea typeface="Poppins ExtraBold"/>
              </a:rPr>
              <a:t>SCHEME FOR COMPUTER SCIENCE AND  ENGINEERING (DATA SCIENCE)</a:t>
            </a:r>
            <a:endParaRPr lang="en-US" sz="3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Google Shape;427;g2e28872b20b_0_1175">
            <a:extLst>
              <a:ext uri="{FF2B5EF4-FFF2-40B4-BE49-F238E27FC236}">
                <a16:creationId xmlns:a16="http://schemas.microsoft.com/office/drawing/2014/main" id="{CA1C138F-3336-6CC7-CE4D-F9CFDEB84E6E}"/>
              </a:ext>
            </a:extLst>
          </p:cNvPr>
          <p:cNvSpPr/>
          <p:nvPr/>
        </p:nvSpPr>
        <p:spPr>
          <a:xfrm>
            <a:off x="2848440" y="1076400"/>
            <a:ext cx="649512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t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-IN" sz="1800" b="1" strike="noStrike" spc="-1" dirty="0">
                <a:solidFill>
                  <a:srgbClr val="741B47"/>
                </a:solidFill>
                <a:latin typeface="Poppins"/>
                <a:ea typeface="Poppins"/>
              </a:rPr>
              <a:t>SEM VII SJCEM R- 24</a:t>
            </a:r>
            <a:r>
              <a:rPr lang="en-IN" b="1" spc="-1" dirty="0">
                <a:solidFill>
                  <a:srgbClr val="741B47"/>
                </a:solidFill>
                <a:latin typeface="Poppins"/>
                <a:ea typeface="Poppins"/>
              </a:rPr>
              <a:t>B</a:t>
            </a:r>
            <a:r>
              <a:rPr lang="en-IN" sz="1800" b="1" strike="noStrike" spc="-1" dirty="0">
                <a:solidFill>
                  <a:srgbClr val="741B47"/>
                </a:solidFill>
                <a:latin typeface="Poppins"/>
                <a:ea typeface="Poppins"/>
              </a:rPr>
              <a:t> </a:t>
            </a:r>
            <a:r>
              <a:rPr lang="en-IN" sz="1800" b="1" strike="noStrike" spc="-1" dirty="0">
                <a:solidFill>
                  <a:srgbClr val="FF0000"/>
                </a:solidFill>
                <a:latin typeface="Poppins"/>
                <a:ea typeface="Poppins"/>
              </a:rPr>
              <a:t>(FOR REFERENCE)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PlaceHolder 3">
            <a:extLst>
              <a:ext uri="{FF2B5EF4-FFF2-40B4-BE49-F238E27FC236}">
                <a16:creationId xmlns:a16="http://schemas.microsoft.com/office/drawing/2014/main" id="{231986DD-CE19-8002-C257-3ECEE70A92C9}"/>
              </a:ext>
            </a:extLst>
          </p:cNvPr>
          <p:cNvSpPr>
            <a:spLocks noGrp="1"/>
          </p:cNvSpPr>
          <p:nvPr>
            <p:ph type="ftr" idx="89"/>
          </p:nvPr>
        </p:nvSpPr>
        <p:spPr>
          <a:xfrm>
            <a:off x="4038480" y="6356520"/>
            <a:ext cx="479412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defRPr lang="en-US" sz="1200" b="0" strike="noStrike" spc="-1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BOS, COMPUTER SCIENCE AND ENGINEERING (DATA SCIENCE), SJCEM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147C139-7BB8-C4C4-A623-8AFCB7C52C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811833"/>
              </p:ext>
            </p:extLst>
          </p:nvPr>
        </p:nvGraphicFramePr>
        <p:xfrm>
          <a:off x="625485" y="2031889"/>
          <a:ext cx="5351489" cy="205914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29621">
                  <a:extLst>
                    <a:ext uri="{9D8B030D-6E8A-4147-A177-3AD203B41FA5}">
                      <a16:colId xmlns:a16="http://schemas.microsoft.com/office/drawing/2014/main" val="3199819051"/>
                    </a:ext>
                  </a:extLst>
                </a:gridCol>
                <a:gridCol w="996696">
                  <a:extLst>
                    <a:ext uri="{9D8B030D-6E8A-4147-A177-3AD203B41FA5}">
                      <a16:colId xmlns:a16="http://schemas.microsoft.com/office/drawing/2014/main" val="423723890"/>
                    </a:ext>
                  </a:extLst>
                </a:gridCol>
                <a:gridCol w="1140266">
                  <a:extLst>
                    <a:ext uri="{9D8B030D-6E8A-4147-A177-3AD203B41FA5}">
                      <a16:colId xmlns:a16="http://schemas.microsoft.com/office/drawing/2014/main" val="88104609"/>
                    </a:ext>
                  </a:extLst>
                </a:gridCol>
                <a:gridCol w="1142453">
                  <a:extLst>
                    <a:ext uri="{9D8B030D-6E8A-4147-A177-3AD203B41FA5}">
                      <a16:colId xmlns:a16="http://schemas.microsoft.com/office/drawing/2014/main" val="2282485734"/>
                    </a:ext>
                  </a:extLst>
                </a:gridCol>
                <a:gridCol w="1142453">
                  <a:extLst>
                    <a:ext uri="{9D8B030D-6E8A-4147-A177-3AD203B41FA5}">
                      <a16:colId xmlns:a16="http://schemas.microsoft.com/office/drawing/2014/main" val="580860095"/>
                    </a:ext>
                  </a:extLst>
                </a:gridCol>
              </a:tblGrid>
              <a:tr h="192044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US" sz="1100" kern="100" dirty="0">
                          <a:effectLst/>
                        </a:rPr>
                        <a:t> </a:t>
                      </a:r>
                      <a:endParaRPr lang="en-CA" sz="1100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345"/>
                        </a:spcBef>
                        <a:buNone/>
                      </a:pPr>
                      <a:r>
                        <a:rPr lang="en-US" sz="1100" kern="100" dirty="0">
                          <a:effectLst/>
                        </a:rPr>
                        <a:t> </a:t>
                      </a:r>
                      <a:endParaRPr lang="en-CA" sz="1100" kern="100" dirty="0">
                        <a:effectLst/>
                      </a:endParaRPr>
                    </a:p>
                    <a:p>
                      <a:pPr marL="177165">
                        <a:lnSpc>
                          <a:spcPct val="107000"/>
                        </a:lnSpc>
                        <a:buNone/>
                      </a:pPr>
                      <a:r>
                        <a:rPr lang="en-US" sz="1100" kern="100" spc="-10" dirty="0">
                          <a:effectLst/>
                        </a:rPr>
                        <a:t>Semester</a:t>
                      </a:r>
                      <a:endParaRPr lang="en-CA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00206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3175" algn="ctr">
                        <a:lnSpc>
                          <a:spcPct val="107000"/>
                        </a:lnSpc>
                        <a:spcBef>
                          <a:spcPts val="10"/>
                        </a:spcBef>
                        <a:buNone/>
                      </a:pPr>
                      <a:r>
                        <a:rPr lang="en-US" sz="1100" kern="100" dirty="0">
                          <a:effectLst/>
                        </a:rPr>
                        <a:t>Department Level Open</a:t>
                      </a:r>
                      <a:r>
                        <a:rPr lang="en-US" sz="1100" kern="100" spc="35" dirty="0">
                          <a:effectLst/>
                        </a:rPr>
                        <a:t> </a:t>
                      </a:r>
                      <a:r>
                        <a:rPr lang="en-US" sz="1100" kern="100" dirty="0">
                          <a:effectLst/>
                        </a:rPr>
                        <a:t>Elective</a:t>
                      </a:r>
                      <a:r>
                        <a:rPr lang="en-US" sz="1100" kern="100" spc="380" dirty="0">
                          <a:effectLst/>
                        </a:rPr>
                        <a:t> </a:t>
                      </a:r>
                      <a:r>
                        <a:rPr lang="en-US" sz="1100" kern="100" spc="-50" dirty="0">
                          <a:effectLst/>
                        </a:rPr>
                        <a:t>I</a:t>
                      </a:r>
                      <a:endParaRPr lang="en-CA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7271202"/>
                  </a:ext>
                </a:extLst>
              </a:tr>
              <a:tr h="24085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5715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430"/>
                        </a:spcBef>
                        <a:buNone/>
                      </a:pP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Poppins SemiBold" panose="00000700000000000000" pitchFamily="2" charset="0"/>
                          <a:ea typeface="+mn-ea"/>
                          <a:cs typeface="Poppins SemiBold" panose="00000700000000000000" pitchFamily="2" charset="0"/>
                        </a:rPr>
                        <a:t>Track 01</a:t>
                      </a:r>
                      <a:endParaRPr lang="en-CA" sz="1400" b="0" kern="100" dirty="0">
                        <a:solidFill>
                          <a:schemeClr val="tx1"/>
                        </a:solidFill>
                        <a:effectLst/>
                        <a:latin typeface="Poppins SemiBold" panose="00000700000000000000" pitchFamily="2" charset="0"/>
                        <a:ea typeface="+mn-ea"/>
                        <a:cs typeface="Poppins SemiBold" panose="0000070000000000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5715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430"/>
                        </a:spcBef>
                        <a:buNone/>
                      </a:pPr>
                      <a:r>
                        <a:rPr lang="en-US" sz="1400" b="0" kern="100">
                          <a:solidFill>
                            <a:schemeClr val="tx1"/>
                          </a:solidFill>
                          <a:effectLst/>
                          <a:latin typeface="Poppins SemiBold" panose="00000700000000000000" pitchFamily="2" charset="0"/>
                          <a:ea typeface="+mn-ea"/>
                          <a:cs typeface="Poppins SemiBold" panose="00000700000000000000" pitchFamily="2" charset="0"/>
                        </a:rPr>
                        <a:t>Track 02</a:t>
                      </a:r>
                      <a:endParaRPr lang="en-CA" sz="1400" b="0" kern="100">
                        <a:solidFill>
                          <a:schemeClr val="tx1"/>
                        </a:solidFill>
                        <a:effectLst/>
                        <a:latin typeface="Poppins SemiBold" panose="00000700000000000000" pitchFamily="2" charset="0"/>
                        <a:ea typeface="+mn-ea"/>
                        <a:cs typeface="Poppins SemiBold" panose="0000070000000000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9700341"/>
                  </a:ext>
                </a:extLst>
              </a:tr>
              <a:tr h="390455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5715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430"/>
                        </a:spcBef>
                        <a:buNone/>
                      </a:pP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Poppins SemiBold" panose="00000700000000000000" pitchFamily="2" charset="0"/>
                          <a:ea typeface="+mn-ea"/>
                          <a:cs typeface="Poppins SemiBold" panose="00000700000000000000" pitchFamily="2" charset="0"/>
                        </a:rPr>
                        <a:t>Applications of AI</a:t>
                      </a:r>
                      <a:endParaRPr lang="en-CA" sz="1400" b="0" kern="100" dirty="0">
                        <a:solidFill>
                          <a:schemeClr val="tx1"/>
                        </a:solidFill>
                        <a:effectLst/>
                        <a:latin typeface="Poppins SemiBold" panose="00000700000000000000" pitchFamily="2" charset="0"/>
                        <a:ea typeface="+mn-ea"/>
                        <a:cs typeface="Poppins SemiBold" panose="0000070000000000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5715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430"/>
                        </a:spcBef>
                        <a:buNone/>
                      </a:pP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Poppins SemiBold" panose="00000700000000000000" pitchFamily="2" charset="0"/>
                          <a:ea typeface="+mn-ea"/>
                          <a:cs typeface="Poppins SemiBold" panose="00000700000000000000" pitchFamily="2" charset="0"/>
                        </a:rPr>
                        <a:t>Quantum Computing</a:t>
                      </a:r>
                      <a:endParaRPr lang="en-CA" sz="1400" b="0" kern="100" dirty="0">
                        <a:solidFill>
                          <a:schemeClr val="tx1"/>
                        </a:solidFill>
                        <a:effectLst/>
                        <a:latin typeface="Poppins SemiBold" panose="00000700000000000000" pitchFamily="2" charset="0"/>
                        <a:ea typeface="+mn-ea"/>
                        <a:cs typeface="Poppins SemiBold" panose="0000070000000000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8794009"/>
                  </a:ext>
                </a:extLst>
              </a:tr>
              <a:tr h="12357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buNone/>
                      </a:pPr>
                      <a:r>
                        <a:rPr lang="en-US" sz="1100" kern="100" dirty="0">
                          <a:effectLst/>
                        </a:rPr>
                        <a:t> </a:t>
                      </a:r>
                      <a:endParaRPr lang="en-CA" sz="1100" kern="100" dirty="0">
                        <a:effectLst/>
                      </a:endParaRPr>
                    </a:p>
                    <a:p>
                      <a:pPr marL="254635">
                        <a:lnSpc>
                          <a:spcPct val="107000"/>
                        </a:lnSpc>
                        <a:buNone/>
                      </a:pPr>
                      <a:r>
                        <a:rPr lang="en-US" sz="1100" kern="100" dirty="0">
                          <a:effectLst/>
                        </a:rPr>
                        <a:t>Sem</a:t>
                      </a:r>
                      <a:r>
                        <a:rPr lang="en-US" sz="1100" kern="100" spc="25" dirty="0">
                          <a:effectLst/>
                        </a:rPr>
                        <a:t> </a:t>
                      </a:r>
                      <a:r>
                        <a:rPr lang="en-US" sz="1100" kern="100" spc="-60" dirty="0">
                          <a:effectLst/>
                        </a:rPr>
                        <a:t>VII</a:t>
                      </a:r>
                      <a:endParaRPr lang="en-CA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430"/>
                        </a:spcBef>
                        <a:buNone/>
                      </a:pP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Poppins SemiBold" panose="00000700000000000000" pitchFamily="2" charset="0"/>
                          <a:ea typeface="+mn-ea"/>
                          <a:cs typeface="Poppins SemiBold" panose="00000700000000000000" pitchFamily="2" charset="0"/>
                        </a:rPr>
                        <a:t> </a:t>
                      </a:r>
                      <a:endParaRPr lang="en-CA" sz="1400" b="0" kern="100" dirty="0">
                        <a:solidFill>
                          <a:schemeClr val="tx1"/>
                        </a:solidFill>
                        <a:effectLst/>
                        <a:latin typeface="Poppins SemiBold" panose="00000700000000000000" pitchFamily="2" charset="0"/>
                        <a:ea typeface="+mn-ea"/>
                        <a:cs typeface="Poppins SemiBold" panose="00000700000000000000" pitchFamily="2" charset="0"/>
                      </a:endParaRPr>
                    </a:p>
                    <a:p>
                      <a:pPr marL="5715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430"/>
                        </a:spcBef>
                        <a:buNone/>
                      </a:pP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Poppins SemiBold" panose="00000700000000000000" pitchFamily="2" charset="0"/>
                          <a:ea typeface="+mn-ea"/>
                          <a:cs typeface="Poppins SemiBold" panose="00000700000000000000" pitchFamily="2" charset="0"/>
                        </a:rPr>
                        <a:t>24CSDSPEC8011B</a:t>
                      </a:r>
                      <a:endParaRPr lang="en-CA" sz="1400" b="0" kern="100" dirty="0">
                        <a:solidFill>
                          <a:schemeClr val="tx1"/>
                        </a:solidFill>
                        <a:effectLst/>
                        <a:latin typeface="Poppins SemiBold" panose="00000700000000000000" pitchFamily="2" charset="0"/>
                        <a:ea typeface="+mn-ea"/>
                        <a:cs typeface="Poppins SemiBold" panose="0000070000000000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430"/>
                        </a:spcBef>
                        <a:buNone/>
                      </a:pP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Poppins SemiBold" panose="00000700000000000000" pitchFamily="2" charset="0"/>
                          <a:ea typeface="+mn-ea"/>
                          <a:cs typeface="Poppins SemiBold" panose="00000700000000000000" pitchFamily="2" charset="0"/>
                        </a:rPr>
                        <a:t>AI for Financial &amp; Banking Application</a:t>
                      </a:r>
                      <a:endParaRPr lang="en-CA" sz="1400" b="0" kern="100" dirty="0">
                        <a:solidFill>
                          <a:schemeClr val="tx1"/>
                        </a:solidFill>
                        <a:effectLst/>
                        <a:latin typeface="Poppins SemiBold" panose="00000700000000000000" pitchFamily="2" charset="0"/>
                        <a:ea typeface="+mn-ea"/>
                        <a:cs typeface="Poppins SemiBold" panose="0000070000000000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430"/>
                        </a:spcBef>
                        <a:buNone/>
                      </a:pP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Poppins SemiBold" panose="00000700000000000000" pitchFamily="2" charset="0"/>
                          <a:ea typeface="+mn-ea"/>
                          <a:cs typeface="Poppins SemiBold" panose="00000700000000000000" pitchFamily="2" charset="0"/>
                        </a:rPr>
                        <a:t> </a:t>
                      </a:r>
                      <a:endParaRPr lang="en-CA" sz="1400" b="0" kern="100" dirty="0">
                        <a:solidFill>
                          <a:schemeClr val="tx1"/>
                        </a:solidFill>
                        <a:effectLst/>
                        <a:latin typeface="Poppins SemiBold" panose="00000700000000000000" pitchFamily="2" charset="0"/>
                        <a:ea typeface="+mn-ea"/>
                        <a:cs typeface="Poppins SemiBold" panose="00000700000000000000" pitchFamily="2" charset="0"/>
                      </a:endParaRPr>
                    </a:p>
                    <a:p>
                      <a:pPr marL="5715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430"/>
                        </a:spcBef>
                        <a:buNone/>
                      </a:pP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Poppins SemiBold" panose="00000700000000000000" pitchFamily="2" charset="0"/>
                          <a:ea typeface="+mn-ea"/>
                          <a:cs typeface="Poppins SemiBold" panose="00000700000000000000" pitchFamily="2" charset="0"/>
                        </a:rPr>
                        <a:t>24CSDSPEC8012B</a:t>
                      </a:r>
                      <a:endParaRPr lang="en-CA" sz="1400" b="0" kern="100" dirty="0">
                        <a:solidFill>
                          <a:schemeClr val="tx1"/>
                        </a:solidFill>
                        <a:effectLst/>
                        <a:latin typeface="Poppins SemiBold" panose="00000700000000000000" pitchFamily="2" charset="0"/>
                        <a:ea typeface="+mn-ea"/>
                        <a:cs typeface="Poppins SemiBold" panose="0000070000000000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430"/>
                        </a:spcBef>
                        <a:buNone/>
                      </a:pP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Poppins SemiBold" panose="00000700000000000000" pitchFamily="2" charset="0"/>
                          <a:ea typeface="+mn-ea"/>
                          <a:cs typeface="Poppins SemiBold" panose="00000700000000000000" pitchFamily="2" charset="0"/>
                        </a:rPr>
                        <a:t> </a:t>
                      </a:r>
                      <a:endParaRPr lang="en-CA" sz="1400" b="0" kern="100" dirty="0">
                        <a:solidFill>
                          <a:schemeClr val="tx1"/>
                        </a:solidFill>
                        <a:effectLst/>
                        <a:latin typeface="Poppins SemiBold" panose="00000700000000000000" pitchFamily="2" charset="0"/>
                        <a:ea typeface="+mn-ea"/>
                        <a:cs typeface="Poppins SemiBold" panose="00000700000000000000" pitchFamily="2" charset="0"/>
                      </a:endParaRPr>
                    </a:p>
                    <a:p>
                      <a:pPr marL="5715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430"/>
                        </a:spcBef>
                        <a:buNone/>
                      </a:pP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Poppins SemiBold" panose="00000700000000000000" pitchFamily="2" charset="0"/>
                          <a:ea typeface="+mn-ea"/>
                          <a:cs typeface="Poppins SemiBold" panose="00000700000000000000" pitchFamily="2" charset="0"/>
                        </a:rPr>
                        <a:t>Quantum Computing</a:t>
                      </a:r>
                      <a:endParaRPr lang="en-CA" sz="1400" b="0" kern="100" dirty="0">
                        <a:solidFill>
                          <a:schemeClr val="tx1"/>
                        </a:solidFill>
                        <a:effectLst/>
                        <a:latin typeface="Poppins SemiBold" panose="00000700000000000000" pitchFamily="2" charset="0"/>
                        <a:ea typeface="+mn-ea"/>
                        <a:cs typeface="Poppins SemiBold" panose="0000070000000000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775897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C7C6EC4-4266-F186-CA6A-ED68CE609A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6262656"/>
              </p:ext>
            </p:extLst>
          </p:nvPr>
        </p:nvGraphicFramePr>
        <p:xfrm>
          <a:off x="6095999" y="2050323"/>
          <a:ext cx="5806191" cy="9635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51653">
                  <a:extLst>
                    <a:ext uri="{9D8B030D-6E8A-4147-A177-3AD203B41FA5}">
                      <a16:colId xmlns:a16="http://schemas.microsoft.com/office/drawing/2014/main" val="2130765409"/>
                    </a:ext>
                  </a:extLst>
                </a:gridCol>
                <a:gridCol w="2475490">
                  <a:extLst>
                    <a:ext uri="{9D8B030D-6E8A-4147-A177-3AD203B41FA5}">
                      <a16:colId xmlns:a16="http://schemas.microsoft.com/office/drawing/2014/main" val="3126119910"/>
                    </a:ext>
                  </a:extLst>
                </a:gridCol>
                <a:gridCol w="2479048">
                  <a:extLst>
                    <a:ext uri="{9D8B030D-6E8A-4147-A177-3AD203B41FA5}">
                      <a16:colId xmlns:a16="http://schemas.microsoft.com/office/drawing/2014/main" val="1122030101"/>
                    </a:ext>
                  </a:extLst>
                </a:gridCol>
              </a:tblGrid>
              <a:tr h="212901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r>
                        <a:rPr lang="en-US" sz="1100" kern="100" dirty="0">
                          <a:effectLst/>
                        </a:rPr>
                        <a:t> </a:t>
                      </a:r>
                      <a:endParaRPr lang="en-CA" sz="1100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310"/>
                        </a:spcBef>
                        <a:buNone/>
                      </a:pPr>
                      <a:r>
                        <a:rPr lang="en-US" sz="1100" kern="100" dirty="0">
                          <a:effectLst/>
                        </a:rPr>
                        <a:t> </a:t>
                      </a:r>
                      <a:endParaRPr lang="en-CA" sz="1100" kern="100" dirty="0">
                        <a:effectLst/>
                      </a:endParaRPr>
                    </a:p>
                    <a:p>
                      <a:pPr marL="177165">
                        <a:lnSpc>
                          <a:spcPct val="107000"/>
                        </a:lnSpc>
                        <a:buNone/>
                      </a:pPr>
                      <a:r>
                        <a:rPr lang="en-US" sz="1100" kern="100" spc="-10" dirty="0">
                          <a:effectLst/>
                        </a:rPr>
                        <a:t>Semester</a:t>
                      </a:r>
                      <a:endParaRPr lang="en-CA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175" marR="1270" algn="ctr">
                        <a:lnSpc>
                          <a:spcPct val="107000"/>
                        </a:lnSpc>
                        <a:spcBef>
                          <a:spcPts val="10"/>
                        </a:spcBef>
                        <a:buNone/>
                      </a:pPr>
                      <a:r>
                        <a:rPr lang="en-US" sz="1100" kern="100" dirty="0">
                          <a:effectLst/>
                        </a:rPr>
                        <a:t>Department Level Open</a:t>
                      </a:r>
                      <a:r>
                        <a:rPr lang="en-US" sz="1100" kern="100" spc="60" dirty="0">
                          <a:effectLst/>
                        </a:rPr>
                        <a:t> </a:t>
                      </a:r>
                      <a:r>
                        <a:rPr lang="en-US" sz="1100" kern="100" dirty="0">
                          <a:effectLst/>
                        </a:rPr>
                        <a:t>Elective</a:t>
                      </a:r>
                      <a:r>
                        <a:rPr lang="en-US" sz="1100" kern="100" spc="75" dirty="0">
                          <a:effectLst/>
                        </a:rPr>
                        <a:t> </a:t>
                      </a:r>
                      <a:r>
                        <a:rPr lang="en-US" sz="1100" kern="100" spc="-25" dirty="0">
                          <a:effectLst/>
                        </a:rPr>
                        <a:t>II</a:t>
                      </a:r>
                      <a:endParaRPr lang="en-CA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9468405"/>
                  </a:ext>
                </a:extLst>
              </a:tr>
              <a:tr h="247505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715" algn="l">
                        <a:lnSpc>
                          <a:spcPct val="107000"/>
                        </a:lnSpc>
                        <a:spcBef>
                          <a:spcPts val="430"/>
                        </a:spcBef>
                        <a:buNone/>
                      </a:pP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                        Track</a:t>
                      </a:r>
                      <a:r>
                        <a:rPr lang="en-US" sz="1400" b="0" kern="100" spc="55" dirty="0">
                          <a:solidFill>
                            <a:schemeClr val="tx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 </a:t>
                      </a:r>
                      <a:r>
                        <a:rPr lang="en-US" sz="1400" b="0" kern="100" spc="-25" dirty="0">
                          <a:solidFill>
                            <a:schemeClr val="tx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03</a:t>
                      </a:r>
                      <a:endParaRPr lang="en-CA" sz="1400" b="0" kern="100" dirty="0">
                        <a:solidFill>
                          <a:schemeClr val="tx1"/>
                        </a:solidFill>
                        <a:effectLst/>
                        <a:latin typeface="Poppins SemiBold" panose="00000700000000000000" pitchFamily="2" charset="0"/>
                        <a:ea typeface="Times New Roman" panose="02020603050405020304" pitchFamily="18" charset="0"/>
                        <a:cs typeface="Poppins SemiBold" panose="0000070000000000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l">
                        <a:lnSpc>
                          <a:spcPct val="107000"/>
                        </a:lnSpc>
                        <a:spcBef>
                          <a:spcPts val="430"/>
                        </a:spcBef>
                        <a:buNone/>
                      </a:pP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                          Track</a:t>
                      </a:r>
                      <a:r>
                        <a:rPr lang="en-US" sz="1400" b="0" kern="100" spc="55" dirty="0">
                          <a:solidFill>
                            <a:schemeClr val="tx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 </a:t>
                      </a:r>
                      <a:r>
                        <a:rPr lang="en-US" sz="1400" b="0" kern="100" spc="-25" dirty="0">
                          <a:solidFill>
                            <a:schemeClr val="tx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04</a:t>
                      </a:r>
                      <a:endParaRPr lang="en-CA" sz="1400" b="0" kern="100" dirty="0">
                        <a:solidFill>
                          <a:schemeClr val="tx1"/>
                        </a:solidFill>
                        <a:effectLst/>
                        <a:latin typeface="Poppins SemiBold" panose="00000700000000000000" pitchFamily="2" charset="0"/>
                        <a:ea typeface="Times New Roman" panose="02020603050405020304" pitchFamily="18" charset="0"/>
                        <a:cs typeface="Poppins SemiBold" panose="0000070000000000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266907"/>
                  </a:ext>
                </a:extLst>
              </a:tr>
              <a:tr h="503114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67360" algn="l">
                        <a:lnSpc>
                          <a:spcPct val="107000"/>
                        </a:lnSpc>
                        <a:spcBef>
                          <a:spcPts val="760"/>
                        </a:spcBef>
                        <a:buNone/>
                      </a:pPr>
                      <a:r>
                        <a:rPr lang="en-US" sz="1400" b="0" kern="100" spc="-10" dirty="0">
                          <a:solidFill>
                            <a:schemeClr val="tx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Intelligence Systems</a:t>
                      </a:r>
                      <a:endParaRPr lang="en-CA" sz="1400" b="0" kern="100" dirty="0">
                        <a:solidFill>
                          <a:schemeClr val="tx1"/>
                        </a:solidFill>
                        <a:effectLst/>
                        <a:latin typeface="Poppins SemiBold" panose="00000700000000000000" pitchFamily="2" charset="0"/>
                        <a:ea typeface="Times New Roman" panose="02020603050405020304" pitchFamily="18" charset="0"/>
                        <a:cs typeface="Poppins SemiBold" panose="0000070000000000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05815" algn="l">
                        <a:lnSpc>
                          <a:spcPct val="107000"/>
                        </a:lnSpc>
                        <a:spcBef>
                          <a:spcPts val="760"/>
                        </a:spcBef>
                        <a:buNone/>
                      </a:pP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Social Media Analytics</a:t>
                      </a:r>
                      <a:endParaRPr lang="en-CA" sz="1400" b="0" kern="100" dirty="0">
                        <a:solidFill>
                          <a:schemeClr val="tx1"/>
                        </a:solidFill>
                        <a:effectLst/>
                        <a:latin typeface="Poppins SemiBold" panose="00000700000000000000" pitchFamily="2" charset="0"/>
                        <a:ea typeface="Times New Roman" panose="02020603050405020304" pitchFamily="18" charset="0"/>
                        <a:cs typeface="Poppins SemiBold" panose="0000070000000000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835270"/>
                  </a:ext>
                </a:extLst>
              </a:tr>
            </a:tbl>
          </a:graphicData>
        </a:graphic>
      </p:graphicFrame>
      <p:sp>
        <p:nvSpPr>
          <p:cNvPr id="8" name="Rectangle 2">
            <a:extLst>
              <a:ext uri="{FF2B5EF4-FFF2-40B4-BE49-F238E27FC236}">
                <a16:creationId xmlns:a16="http://schemas.microsoft.com/office/drawing/2014/main" id="{A1D8FB72-C515-FC9A-9AB8-51CD7CEF04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636" y="1456667"/>
            <a:ext cx="103720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CA" altLang="en-US" sz="1200" b="1" dirty="0">
                <a:latin typeface="Poppins SemiBold" panose="00000700000000000000" pitchFamily="2" charset="0"/>
                <a:ea typeface="Calibri" panose="020F0502020204030204" pitchFamily="34" charset="0"/>
                <a:cs typeface="Poppins SemiBold" panose="00000700000000000000" pitchFamily="2" charset="0"/>
              </a:rPr>
              <a:t>Department Level Open</a:t>
            </a:r>
            <a:r>
              <a:rPr kumimoji="0" lang="en-CA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oppins SemiBold" panose="00000700000000000000" pitchFamily="2" charset="0"/>
                <a:ea typeface="Calibri" panose="020F0502020204030204" pitchFamily="34" charset="0"/>
                <a:cs typeface="Poppins SemiBold" panose="00000700000000000000" pitchFamily="2" charset="0"/>
              </a:rPr>
              <a:t> Electives Courses</a:t>
            </a:r>
            <a:endParaRPr kumimoji="0" lang="en-CA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oppins SemiBold" panose="00000700000000000000" pitchFamily="2" charset="0"/>
              <a:cs typeface="Poppins SemiBold" panose="00000700000000000000" pitchFamily="2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7B2AC579-4848-A6C8-7C82-0E50240E9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485" y="4223027"/>
            <a:ext cx="1037208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kumimoji="0" lang="en-US" altLang="en-US" sz="1200" b="1" i="0" u="none" strike="noStrike" kern="1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oppins SemiBold" panose="00000700000000000000" pitchFamily="2" charset="0"/>
                <a:ea typeface="Calibri" panose="020F0502020204030204" pitchFamily="34" charset="0"/>
                <a:cs typeface="Poppins SemiBold" panose="00000700000000000000" pitchFamily="2" charset="0"/>
              </a:rPr>
              <a:t>Institute Level Open </a:t>
            </a:r>
            <a:r>
              <a:rPr kumimoji="0" lang="en-CA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oppins SemiBold" panose="00000700000000000000" pitchFamily="2" charset="0"/>
                <a:ea typeface="Calibri" panose="020F0502020204030204" pitchFamily="34" charset="0"/>
                <a:cs typeface="Poppins SemiBold" panose="00000700000000000000" pitchFamily="2" charset="0"/>
              </a:rPr>
              <a:t>Elective Courses</a:t>
            </a:r>
            <a:endParaRPr kumimoji="0" lang="en-CA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77BA6F9-CE0B-BA94-7749-4D9B63A6E1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2156380"/>
              </p:ext>
            </p:extLst>
          </p:nvPr>
        </p:nvGraphicFramePr>
        <p:xfrm>
          <a:off x="674443" y="4601961"/>
          <a:ext cx="6200775" cy="93535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528132">
                  <a:extLst>
                    <a:ext uri="{9D8B030D-6E8A-4147-A177-3AD203B41FA5}">
                      <a16:colId xmlns:a16="http://schemas.microsoft.com/office/drawing/2014/main" val="276954221"/>
                    </a:ext>
                  </a:extLst>
                </a:gridCol>
                <a:gridCol w="1347829">
                  <a:extLst>
                    <a:ext uri="{9D8B030D-6E8A-4147-A177-3AD203B41FA5}">
                      <a16:colId xmlns:a16="http://schemas.microsoft.com/office/drawing/2014/main" val="2300666545"/>
                    </a:ext>
                  </a:extLst>
                </a:gridCol>
                <a:gridCol w="3324814">
                  <a:extLst>
                    <a:ext uri="{9D8B030D-6E8A-4147-A177-3AD203B41FA5}">
                      <a16:colId xmlns:a16="http://schemas.microsoft.com/office/drawing/2014/main" val="2864256070"/>
                    </a:ext>
                  </a:extLst>
                </a:gridCol>
              </a:tblGrid>
              <a:tr h="343535">
                <a:tc>
                  <a:txBody>
                    <a:bodyPr/>
                    <a:lstStyle/>
                    <a:p>
                      <a:pPr marL="6985" algn="ctr">
                        <a:spcBef>
                          <a:spcPts val="600"/>
                        </a:spcBef>
                        <a:buNone/>
                      </a:pPr>
                      <a:r>
                        <a:rPr lang="en-US" sz="1300" spc="-10" dirty="0">
                          <a:effectLst/>
                        </a:rPr>
                        <a:t>Track</a:t>
                      </a:r>
                      <a:endParaRPr lang="en-C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8890" marR="1905" algn="ctr">
                        <a:spcBef>
                          <a:spcPts val="600"/>
                        </a:spcBef>
                        <a:buNone/>
                      </a:pPr>
                      <a:r>
                        <a:rPr lang="en-US" sz="1300" dirty="0">
                          <a:effectLst/>
                        </a:rPr>
                        <a:t>Course</a:t>
                      </a:r>
                      <a:r>
                        <a:rPr lang="en-US" sz="1300" spc="20" dirty="0">
                          <a:effectLst/>
                        </a:rPr>
                        <a:t> </a:t>
                      </a:r>
                      <a:r>
                        <a:rPr lang="en-US" sz="1300" spc="-20" dirty="0">
                          <a:effectLst/>
                        </a:rPr>
                        <a:t>Code</a:t>
                      </a:r>
                      <a:endParaRPr lang="en-C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spcBef>
                          <a:spcPts val="600"/>
                        </a:spcBef>
                        <a:buNone/>
                      </a:pPr>
                      <a:r>
                        <a:rPr lang="en-US" sz="1300" dirty="0">
                          <a:effectLst/>
                        </a:rPr>
                        <a:t>Course</a:t>
                      </a:r>
                      <a:r>
                        <a:rPr lang="en-US" sz="1300" spc="20" dirty="0">
                          <a:effectLst/>
                        </a:rPr>
                        <a:t> </a:t>
                      </a:r>
                      <a:r>
                        <a:rPr lang="en-US" sz="1300" spc="-20" dirty="0">
                          <a:effectLst/>
                        </a:rPr>
                        <a:t>Name</a:t>
                      </a:r>
                      <a:endParaRPr lang="en-C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2350580"/>
                  </a:ext>
                </a:extLst>
              </a:tr>
              <a:tr h="296545">
                <a:tc>
                  <a:txBody>
                    <a:bodyPr/>
                    <a:lstStyle/>
                    <a:p>
                      <a:pPr marL="64135">
                        <a:spcBef>
                          <a:spcPts val="510"/>
                        </a:spcBef>
                        <a:buNone/>
                      </a:pPr>
                      <a:r>
                        <a:rPr lang="en-US" sz="1100" spc="-1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TRACK 1</a:t>
                      </a:r>
                      <a:endParaRPr lang="en-C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spcBef>
                          <a:spcPts val="510"/>
                        </a:spcBef>
                        <a:buNone/>
                      </a:pPr>
                      <a:r>
                        <a:rPr lang="en-US" sz="1400" spc="-10" dirty="0">
                          <a:solidFill>
                            <a:schemeClr val="tx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24ILOC8021B</a:t>
                      </a:r>
                      <a:endParaRPr lang="en-CA" sz="1400" dirty="0">
                        <a:solidFill>
                          <a:schemeClr val="tx1"/>
                        </a:solidFill>
                        <a:effectLst/>
                        <a:latin typeface="Poppins SemiBold" panose="00000700000000000000" pitchFamily="2" charset="0"/>
                        <a:ea typeface="Times New Roman" panose="02020603050405020304" pitchFamily="18" charset="0"/>
                        <a:cs typeface="Poppins SemiBold" panose="0000070000000000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spcBef>
                          <a:spcPts val="510"/>
                        </a:spcBef>
                        <a:buNone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Project Management</a:t>
                      </a:r>
                      <a:endParaRPr lang="en-CA" sz="1400" dirty="0">
                        <a:solidFill>
                          <a:schemeClr val="tx1"/>
                        </a:solidFill>
                        <a:effectLst/>
                        <a:latin typeface="Poppins SemiBold" panose="00000700000000000000" pitchFamily="2" charset="0"/>
                        <a:ea typeface="Times New Roman" panose="02020603050405020304" pitchFamily="18" charset="0"/>
                        <a:cs typeface="Poppins SemiBold" panose="0000070000000000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483592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marL="64135">
                        <a:spcBef>
                          <a:spcPts val="510"/>
                        </a:spcBef>
                        <a:buNone/>
                      </a:pPr>
                      <a:r>
                        <a:rPr lang="en-US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TRACK II</a:t>
                      </a:r>
                      <a:endParaRPr lang="en-C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spcBef>
                          <a:spcPts val="510"/>
                        </a:spcBef>
                        <a:buNone/>
                      </a:pPr>
                      <a:r>
                        <a:rPr lang="en-US" sz="1400" spc="-10" dirty="0">
                          <a:solidFill>
                            <a:schemeClr val="tx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24ILOC8022B</a:t>
                      </a:r>
                      <a:endParaRPr lang="en-CA" sz="1400" dirty="0">
                        <a:solidFill>
                          <a:schemeClr val="tx1"/>
                        </a:solidFill>
                        <a:effectLst/>
                        <a:latin typeface="Poppins SemiBold" panose="00000700000000000000" pitchFamily="2" charset="0"/>
                        <a:ea typeface="Times New Roman" panose="02020603050405020304" pitchFamily="18" charset="0"/>
                        <a:cs typeface="Poppins SemiBold" panose="0000070000000000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spcBef>
                          <a:spcPts val="510"/>
                        </a:spcBef>
                        <a:buNone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Poppins SemiBold" panose="00000700000000000000" pitchFamily="2" charset="0"/>
                          <a:cs typeface="Poppins SemiBold" panose="00000700000000000000" pitchFamily="2" charset="0"/>
                        </a:rPr>
                        <a:t>Finance Management</a:t>
                      </a:r>
                      <a:endParaRPr lang="en-CA" sz="1400" dirty="0">
                        <a:solidFill>
                          <a:schemeClr val="tx1"/>
                        </a:solidFill>
                        <a:effectLst/>
                        <a:latin typeface="Poppins SemiBold" panose="00000700000000000000" pitchFamily="2" charset="0"/>
                        <a:ea typeface="Times New Roman" panose="02020603050405020304" pitchFamily="18" charset="0"/>
                        <a:cs typeface="Poppins SemiBold" panose="0000070000000000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27556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F2F2D3F-0BE4-190E-F332-9A8AC8BD7F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2961128"/>
              </p:ext>
            </p:extLst>
          </p:nvPr>
        </p:nvGraphicFramePr>
        <p:xfrm>
          <a:off x="6095999" y="3013843"/>
          <a:ext cx="5806190" cy="123579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48725">
                  <a:extLst>
                    <a:ext uri="{9D8B030D-6E8A-4147-A177-3AD203B41FA5}">
                      <a16:colId xmlns:a16="http://schemas.microsoft.com/office/drawing/2014/main" val="1181899879"/>
                    </a:ext>
                  </a:extLst>
                </a:gridCol>
                <a:gridCol w="1141266">
                  <a:extLst>
                    <a:ext uri="{9D8B030D-6E8A-4147-A177-3AD203B41FA5}">
                      <a16:colId xmlns:a16="http://schemas.microsoft.com/office/drawing/2014/main" val="3099972839"/>
                    </a:ext>
                  </a:extLst>
                </a:gridCol>
                <a:gridCol w="1237151">
                  <a:extLst>
                    <a:ext uri="{9D8B030D-6E8A-4147-A177-3AD203B41FA5}">
                      <a16:colId xmlns:a16="http://schemas.microsoft.com/office/drawing/2014/main" val="1281373046"/>
                    </a:ext>
                  </a:extLst>
                </a:gridCol>
                <a:gridCol w="1239524">
                  <a:extLst>
                    <a:ext uri="{9D8B030D-6E8A-4147-A177-3AD203B41FA5}">
                      <a16:colId xmlns:a16="http://schemas.microsoft.com/office/drawing/2014/main" val="2626746356"/>
                    </a:ext>
                  </a:extLst>
                </a:gridCol>
                <a:gridCol w="1239524">
                  <a:extLst>
                    <a:ext uri="{9D8B030D-6E8A-4147-A177-3AD203B41FA5}">
                      <a16:colId xmlns:a16="http://schemas.microsoft.com/office/drawing/2014/main" val="3270276791"/>
                    </a:ext>
                  </a:extLst>
                </a:gridCol>
              </a:tblGrid>
              <a:tr h="12357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100"/>
                        </a:spcBef>
                        <a:buNone/>
                      </a:pPr>
                      <a:r>
                        <a:rPr lang="en-US" sz="1100" kern="100" dirty="0">
                          <a:effectLst/>
                        </a:rPr>
                        <a:t> </a:t>
                      </a:r>
                      <a:endParaRPr lang="en-CA" sz="1100" kern="100" dirty="0">
                        <a:effectLst/>
                      </a:endParaRPr>
                    </a:p>
                    <a:p>
                      <a:pPr marL="254635">
                        <a:lnSpc>
                          <a:spcPct val="107000"/>
                        </a:lnSpc>
                        <a:buNone/>
                      </a:pPr>
                      <a:r>
                        <a:rPr lang="en-US" sz="1100" kern="100" dirty="0">
                          <a:effectLst/>
                        </a:rPr>
                        <a:t>Sem</a:t>
                      </a:r>
                      <a:r>
                        <a:rPr lang="en-US" sz="1100" kern="100" spc="25" dirty="0">
                          <a:effectLst/>
                        </a:rPr>
                        <a:t> </a:t>
                      </a:r>
                      <a:r>
                        <a:rPr lang="en-US" sz="1100" kern="100" spc="-60" dirty="0">
                          <a:effectLst/>
                        </a:rPr>
                        <a:t>VII</a:t>
                      </a:r>
                      <a:endParaRPr lang="en-CA" sz="11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430"/>
                        </a:spcBef>
                        <a:buNone/>
                      </a:pP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Poppins SemiBold" panose="00000700000000000000" pitchFamily="2" charset="0"/>
                          <a:ea typeface="+mn-ea"/>
                          <a:cs typeface="Poppins SemiBold" panose="00000700000000000000" pitchFamily="2" charset="0"/>
                        </a:rPr>
                        <a:t> </a:t>
                      </a:r>
                      <a:endParaRPr lang="en-CA" sz="1400" b="0" kern="100" dirty="0">
                        <a:solidFill>
                          <a:schemeClr val="tx1"/>
                        </a:solidFill>
                        <a:effectLst/>
                        <a:latin typeface="Poppins SemiBold" panose="00000700000000000000" pitchFamily="2" charset="0"/>
                        <a:ea typeface="+mn-ea"/>
                        <a:cs typeface="Poppins SemiBold" panose="00000700000000000000" pitchFamily="2" charset="0"/>
                      </a:endParaRPr>
                    </a:p>
                    <a:p>
                      <a:pPr marL="5715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430"/>
                        </a:spcBef>
                        <a:buNone/>
                      </a:pP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Poppins SemiBold" panose="00000700000000000000" pitchFamily="2" charset="0"/>
                          <a:ea typeface="+mn-ea"/>
                          <a:cs typeface="Poppins SemiBold" panose="00000700000000000000" pitchFamily="2" charset="0"/>
                        </a:rPr>
                        <a:t>24CSDSPEC8021B</a:t>
                      </a:r>
                      <a:endParaRPr lang="en-CA" sz="1400" b="0" kern="100" dirty="0">
                        <a:solidFill>
                          <a:schemeClr val="tx1"/>
                        </a:solidFill>
                        <a:effectLst/>
                        <a:latin typeface="Poppins SemiBold" panose="00000700000000000000" pitchFamily="2" charset="0"/>
                        <a:ea typeface="+mn-ea"/>
                        <a:cs typeface="Poppins SemiBold" panose="0000070000000000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430"/>
                        </a:spcBef>
                        <a:buNone/>
                      </a:pPr>
                      <a:endParaRPr lang="en-US" sz="1400" b="0" kern="100" dirty="0">
                        <a:solidFill>
                          <a:schemeClr val="tx1"/>
                        </a:solidFill>
                        <a:effectLst/>
                        <a:latin typeface="Poppins SemiBold" panose="00000700000000000000" pitchFamily="2" charset="0"/>
                        <a:ea typeface="+mn-ea"/>
                        <a:cs typeface="Poppins SemiBold" panose="00000700000000000000" pitchFamily="2" charset="0"/>
                      </a:endParaRPr>
                    </a:p>
                    <a:p>
                      <a:pPr marL="5715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430"/>
                        </a:spcBef>
                        <a:buNone/>
                      </a:pP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Poppins SemiBold" panose="00000700000000000000" pitchFamily="2" charset="0"/>
                          <a:ea typeface="+mn-ea"/>
                          <a:cs typeface="Poppins SemiBold" panose="00000700000000000000" pitchFamily="2" charset="0"/>
                        </a:rPr>
                        <a:t>Graph Data Science</a:t>
                      </a:r>
                      <a:endParaRPr lang="en-CA" sz="1400" b="0" kern="100" dirty="0">
                        <a:solidFill>
                          <a:schemeClr val="tx1"/>
                        </a:solidFill>
                        <a:effectLst/>
                        <a:latin typeface="Poppins SemiBold" panose="00000700000000000000" pitchFamily="2" charset="0"/>
                        <a:ea typeface="+mn-ea"/>
                        <a:cs typeface="Poppins SemiBold" panose="0000070000000000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430"/>
                        </a:spcBef>
                        <a:buNone/>
                      </a:pP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Poppins SemiBold" panose="00000700000000000000" pitchFamily="2" charset="0"/>
                          <a:ea typeface="+mn-ea"/>
                          <a:cs typeface="Poppins SemiBold" panose="00000700000000000000" pitchFamily="2" charset="0"/>
                        </a:rPr>
                        <a:t> </a:t>
                      </a:r>
                      <a:endParaRPr lang="en-CA" sz="1400" b="0" kern="100" dirty="0">
                        <a:solidFill>
                          <a:schemeClr val="tx1"/>
                        </a:solidFill>
                        <a:effectLst/>
                        <a:latin typeface="Poppins SemiBold" panose="00000700000000000000" pitchFamily="2" charset="0"/>
                        <a:ea typeface="+mn-ea"/>
                        <a:cs typeface="Poppins SemiBold" panose="00000700000000000000" pitchFamily="2" charset="0"/>
                      </a:endParaRPr>
                    </a:p>
                    <a:p>
                      <a:pPr marL="5715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430"/>
                        </a:spcBef>
                        <a:buNone/>
                      </a:pP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Poppins SemiBold" panose="00000700000000000000" pitchFamily="2" charset="0"/>
                          <a:ea typeface="+mn-ea"/>
                          <a:cs typeface="Poppins SemiBold" panose="00000700000000000000" pitchFamily="2" charset="0"/>
                        </a:rPr>
                        <a:t>24CSDSPEC8022B</a:t>
                      </a:r>
                      <a:endParaRPr lang="en-CA" sz="1400" b="0" kern="100" dirty="0">
                        <a:solidFill>
                          <a:schemeClr val="tx1"/>
                        </a:solidFill>
                        <a:effectLst/>
                        <a:latin typeface="Poppins SemiBold" panose="00000700000000000000" pitchFamily="2" charset="0"/>
                        <a:ea typeface="+mn-ea"/>
                        <a:cs typeface="Poppins SemiBold" panose="0000070000000000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430"/>
                        </a:spcBef>
                        <a:buNone/>
                      </a:pP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Poppins SemiBold" panose="00000700000000000000" pitchFamily="2" charset="0"/>
                          <a:ea typeface="+mn-ea"/>
                          <a:cs typeface="Poppins SemiBold" panose="00000700000000000000" pitchFamily="2" charset="0"/>
                        </a:rPr>
                        <a:t> </a:t>
                      </a:r>
                      <a:endParaRPr lang="en-CA" sz="1400" b="0" kern="100" dirty="0">
                        <a:solidFill>
                          <a:schemeClr val="tx1"/>
                        </a:solidFill>
                        <a:effectLst/>
                        <a:latin typeface="Poppins SemiBold" panose="00000700000000000000" pitchFamily="2" charset="0"/>
                        <a:ea typeface="+mn-ea"/>
                        <a:cs typeface="Poppins SemiBold" panose="00000700000000000000" pitchFamily="2" charset="0"/>
                      </a:endParaRPr>
                    </a:p>
                    <a:p>
                      <a:pPr marL="5715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430"/>
                        </a:spcBef>
                        <a:buNone/>
                      </a:pPr>
                      <a:r>
                        <a:rPr lang="en-US" sz="1400" b="0" kern="100" dirty="0">
                          <a:solidFill>
                            <a:schemeClr val="tx1"/>
                          </a:solidFill>
                          <a:effectLst/>
                          <a:latin typeface="Poppins SemiBold" panose="00000700000000000000" pitchFamily="2" charset="0"/>
                          <a:ea typeface="+mn-ea"/>
                          <a:cs typeface="Poppins SemiBold" panose="00000700000000000000" pitchFamily="2" charset="0"/>
                        </a:rPr>
                        <a:t>Social Media Analytics</a:t>
                      </a:r>
                      <a:endParaRPr lang="en-CA" sz="1400" b="0" kern="100" dirty="0">
                        <a:solidFill>
                          <a:schemeClr val="tx1"/>
                        </a:solidFill>
                        <a:effectLst/>
                        <a:latin typeface="Poppins SemiBold" panose="00000700000000000000" pitchFamily="2" charset="0"/>
                        <a:ea typeface="+mn-ea"/>
                        <a:cs typeface="Poppins SemiBold" panose="00000700000000000000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1092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01585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482760" y="3043800"/>
            <a:ext cx="1097172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en-IN" sz="3200" b="1" u="sng" strike="noStrike" spc="-1" dirty="0" err="1">
                <a:solidFill>
                  <a:schemeClr val="dk1"/>
                </a:solidFill>
                <a:uFillTx/>
                <a:latin typeface="Poppins"/>
                <a:ea typeface="Calibri"/>
                <a:hlinkClick r:id="rId2" action="ppaction://hlinkfile"/>
              </a:rPr>
              <a:t>Syllabus_Booklet</a:t>
            </a:r>
            <a:endParaRPr lang="en-US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Footer Placeholder 1"/>
          <p:cNvSpPr/>
          <p:nvPr/>
        </p:nvSpPr>
        <p:spPr>
          <a:xfrm>
            <a:off x="3573000" y="6413040"/>
            <a:ext cx="461808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200" b="0" strike="noStrike" spc="-1">
                <a:solidFill>
                  <a:srgbClr val="888888"/>
                </a:solidFill>
                <a:latin typeface="Calibri"/>
                <a:ea typeface="Arial"/>
              </a:rPr>
              <a:t>BOS, COMPUTER SCIENCE AND ENGINEERING (DATA SCIENCE), SJCEM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838080" y="375840"/>
            <a:ext cx="10515240" cy="7884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en-IN" sz="2400" b="1" strike="noStrike" spc="-1">
                <a:solidFill>
                  <a:srgbClr val="002060"/>
                </a:solidFill>
                <a:latin typeface="Poppins"/>
                <a:ea typeface="Calibri"/>
              </a:rPr>
              <a:t>Agenda: 4/6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/>
          </p:nvPr>
        </p:nvSpPr>
        <p:spPr>
          <a:xfrm>
            <a:off x="838080" y="1449720"/>
            <a:ext cx="10515240" cy="1184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114480" indent="0" algn="ctr">
              <a:lnSpc>
                <a:spcPct val="15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600" b="1" strike="noStrike" spc="-1">
                <a:solidFill>
                  <a:srgbClr val="002060"/>
                </a:solidFill>
                <a:latin typeface="Poppins"/>
                <a:ea typeface="Calibri"/>
              </a:rPr>
              <a:t>To discuss and review the Academic productivity in classroom and laboratory to meet the requirement of Outcome based Education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PlaceHolder 3"/>
          <p:cNvSpPr>
            <a:spLocks noGrp="1"/>
          </p:cNvSpPr>
          <p:nvPr>
            <p:ph type="ftr" idx="94"/>
          </p:nvPr>
        </p:nvSpPr>
        <p:spPr>
          <a:xfrm>
            <a:off x="4038480" y="6356520"/>
            <a:ext cx="45716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defRPr lang="en-US" sz="1200" b="0" strike="noStrike" spc="-1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BOS, COMPUTER SCIENCE AND ENGINEERING (DATA SCIENCE), SJCEM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5" name="PlaceHolder 4"/>
          <p:cNvSpPr>
            <a:spLocks noGrp="1"/>
          </p:cNvSpPr>
          <p:nvPr>
            <p:ph type="sldNum" idx="95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IN" sz="1200" b="0" strike="noStrike" spc="-1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3C8DFB1A-9E54-4B75-9FBF-31888CA3BF66}" type="slidenum">
              <a:rPr lang="en-IN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19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2340360" y="343440"/>
            <a:ext cx="7238520" cy="5184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en-IN" sz="2800" b="1" strike="noStrike" spc="-1">
                <a:solidFill>
                  <a:srgbClr val="002060"/>
                </a:solidFill>
                <a:latin typeface="Poppins"/>
                <a:ea typeface="Calibri"/>
              </a:rPr>
              <a:t>AGENDA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/>
          </p:nvPr>
        </p:nvSpPr>
        <p:spPr>
          <a:xfrm>
            <a:off x="234000" y="1459800"/>
            <a:ext cx="11723400" cy="4896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457200" indent="-343080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eriod"/>
            </a:pPr>
            <a:r>
              <a:rPr lang="en-US" sz="1600" b="1" strike="noStrike" spc="-1" dirty="0">
                <a:solidFill>
                  <a:srgbClr val="002060"/>
                </a:solidFill>
                <a:latin typeface="Poppins"/>
                <a:ea typeface="Calibri"/>
              </a:rPr>
              <a:t>To confirm Minutes of Meeting (MOM) of the last Board of Studies (BOS) meeting held on </a:t>
            </a:r>
            <a:r>
              <a:rPr lang="en-US" sz="1600" b="1" spc="-1" dirty="0">
                <a:solidFill>
                  <a:srgbClr val="002060"/>
                </a:solidFill>
                <a:latin typeface="Poppins"/>
                <a:ea typeface="Calibri"/>
              </a:rPr>
              <a:t>24</a:t>
            </a:r>
            <a:r>
              <a:rPr lang="en-US" sz="1600" b="1" strike="noStrike" spc="-1" dirty="0">
                <a:solidFill>
                  <a:srgbClr val="002060"/>
                </a:solidFill>
                <a:latin typeface="Poppins"/>
                <a:ea typeface="Calibri"/>
              </a:rPr>
              <a:t>th April 2025 and action taken .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eriod"/>
            </a:pPr>
            <a:r>
              <a:rPr lang="en-US" sz="1600" b="1" strike="noStrike" spc="-1" dirty="0">
                <a:solidFill>
                  <a:srgbClr val="002060"/>
                </a:solidFill>
                <a:latin typeface="Poppins"/>
                <a:ea typeface="Calibri"/>
              </a:rPr>
              <a:t>To review and discuss on Curriculum design, development, and Implementation w.r.t NEP 2020 and Autonomy requirements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eriod"/>
            </a:pPr>
            <a:r>
              <a:rPr lang="en-US" sz="1600" b="1" strike="noStrike" spc="-1" dirty="0">
                <a:solidFill>
                  <a:srgbClr val="002060"/>
                </a:solidFill>
                <a:latin typeface="Poppins"/>
                <a:ea typeface="Calibri"/>
              </a:rPr>
              <a:t>Approval of scheme SJCEM : R-24B w.e.f. 2025-26 for Fourth Semester and Sixth Semester of </a:t>
            </a:r>
            <a:r>
              <a:rPr lang="en-US" sz="1600" b="1" strike="noStrike" spc="-1" dirty="0" err="1">
                <a:solidFill>
                  <a:srgbClr val="002060"/>
                </a:solidFill>
                <a:latin typeface="Poppins"/>
                <a:ea typeface="Calibri"/>
              </a:rPr>
              <a:t>B.Tech</a:t>
            </a:r>
            <a:r>
              <a:rPr lang="en-US" sz="1600" b="1" strike="noStrike" spc="-1" dirty="0">
                <a:solidFill>
                  <a:srgbClr val="002060"/>
                </a:solidFill>
                <a:latin typeface="Poppins"/>
                <a:ea typeface="Calibri"/>
              </a:rPr>
              <a:t> in </a:t>
            </a:r>
            <a:r>
              <a:rPr lang="en-US" sz="1600" b="1" strike="noStrike" spc="-1" dirty="0">
                <a:solidFill>
                  <a:srgbClr val="002060"/>
                </a:solidFill>
                <a:latin typeface="Poppins"/>
                <a:ea typeface="Poppins SemiBold"/>
              </a:rPr>
              <a:t>Computer Science and Engineering (Data Science) </a:t>
            </a:r>
            <a:r>
              <a:rPr lang="en-US" sz="1600" b="1" strike="noStrike" spc="-1" dirty="0">
                <a:solidFill>
                  <a:srgbClr val="002060"/>
                </a:solidFill>
                <a:latin typeface="Poppins"/>
                <a:ea typeface="Calibri"/>
              </a:rPr>
              <a:t>Program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eriod"/>
            </a:pPr>
            <a:r>
              <a:rPr lang="en-US" sz="1600" b="1" strike="noStrike" spc="-1" dirty="0">
                <a:solidFill>
                  <a:srgbClr val="002060"/>
                </a:solidFill>
                <a:latin typeface="Poppins"/>
                <a:ea typeface="Calibri"/>
              </a:rPr>
              <a:t>To discuss and review the Academic productivity in classroom and laboratory to meet the requirement of Outcome based Education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eriod"/>
            </a:pPr>
            <a:r>
              <a:rPr lang="en-US" sz="1600" b="1" strike="noStrike" spc="-1" dirty="0">
                <a:solidFill>
                  <a:srgbClr val="002060"/>
                </a:solidFill>
                <a:latin typeface="Poppins"/>
                <a:ea typeface="Calibri"/>
              </a:rPr>
              <a:t>To discuss and review the Evaluation and Assessment methods and finalization for a panel of Examiners for theory and lab courses.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  <a:p>
            <a:pPr marL="457200" indent="-343080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eriod"/>
            </a:pPr>
            <a:r>
              <a:rPr lang="en-US" sz="1600" b="1" strike="noStrike" spc="-1" dirty="0">
                <a:solidFill>
                  <a:srgbClr val="002060"/>
                </a:solidFill>
                <a:latin typeface="Poppins"/>
                <a:ea typeface="Calibri"/>
              </a:rPr>
              <a:t>To review and discuss improvements required for effective teaching learning process, project quality, and semester conduct w.r.t reports received from Academic Performance Audit, NBA, and NAAC.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ftr" idx="65"/>
          </p:nvPr>
        </p:nvSpPr>
        <p:spPr>
          <a:xfrm>
            <a:off x="3704760" y="6492960"/>
            <a:ext cx="4905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defRPr lang="en-US" sz="1200" b="0" strike="noStrike" spc="-1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BOS, COMPUTER SCIENCE AND ENGINEERING (DATA SCIENCE), SJCEM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36"/>
          </p:nvPr>
        </p:nvSpPr>
        <p:spPr/>
        <p:txBody>
          <a:bodyPr/>
          <a:lstStyle/>
          <a:p>
            <a:fld id="{0365C160-35C3-447C-856D-D756AE2F9612}" type="slidenum">
              <a:rPr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104;p2"/>
          <p:cNvSpPr/>
          <p:nvPr/>
        </p:nvSpPr>
        <p:spPr>
          <a:xfrm>
            <a:off x="1523880" y="551160"/>
            <a:ext cx="9144720" cy="327240"/>
          </a:xfrm>
          <a:prstGeom prst="rect">
            <a:avLst/>
          </a:pr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700" b="1" strike="noStrike" spc="-1">
                <a:solidFill>
                  <a:schemeClr val="dk1"/>
                </a:solidFill>
                <a:latin typeface="Arial Narrow"/>
                <a:ea typeface="Arial Narrow"/>
              </a:rPr>
              <a:t>Departmental Activities | Glimpses (Inauguration of OADS)</a:t>
            </a:r>
            <a:endParaRPr lang="en-US" sz="17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PlaceHolder 1"/>
          <p:cNvSpPr>
            <a:spLocks noGrp="1"/>
          </p:cNvSpPr>
          <p:nvPr>
            <p:ph type="sldNum" idx="96"/>
          </p:nvPr>
        </p:nvSpPr>
        <p:spPr>
          <a:xfrm>
            <a:off x="8610480" y="6560280"/>
            <a:ext cx="2057040" cy="273600"/>
          </a:xfrm>
          <a:prstGeom prst="rect">
            <a:avLst/>
          </a:prstGeom>
          <a:noFill/>
          <a:ln w="0">
            <a:noFill/>
          </a:ln>
        </p:spPr>
        <p:txBody>
          <a:bodyPr lIns="68400" tIns="34200" rIns="684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IN" sz="1300" b="1" strike="noStrike" spc="-1">
                <a:solidFill>
                  <a:schemeClr val="lt1"/>
                </a:solidFill>
                <a:latin typeface="Calibri"/>
                <a:ea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fld id="{C85DC4DE-B7C1-4ACE-A7C4-795F48A67B08}" type="slidenum">
              <a:rPr lang="en-IN" sz="1300" b="1" strike="noStrike" spc="-1">
                <a:solidFill>
                  <a:schemeClr val="lt1"/>
                </a:solidFill>
                <a:latin typeface="Calibri"/>
                <a:ea typeface="Calibri"/>
              </a:rPr>
              <a:t>20</a:t>
            </a:fld>
            <a:endParaRPr lang="en-US" sz="13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 type="ftr" idx="97"/>
          </p:nvPr>
        </p:nvSpPr>
        <p:spPr>
          <a:xfrm>
            <a:off x="4308120" y="6411240"/>
            <a:ext cx="4128480" cy="273600"/>
          </a:xfrm>
          <a:prstGeom prst="rect">
            <a:avLst/>
          </a:prstGeom>
          <a:noFill/>
          <a:ln w="0">
            <a:noFill/>
          </a:ln>
        </p:spPr>
        <p:txBody>
          <a:bodyPr lIns="68400" tIns="34200" rIns="684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defRPr lang="en-US" sz="1100" b="0" strike="noStrike" spc="-1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lang="en-US" sz="1100" b="0" strike="noStrike" spc="-1">
                <a:solidFill>
                  <a:srgbClr val="888888"/>
                </a:solidFill>
                <a:latin typeface="Calibri"/>
                <a:ea typeface="Calibri"/>
              </a:rPr>
              <a:t>BOS, COMPUTER SCIENCE AND ENGINEERING (DATA SCIENCE), SJCEM</a:t>
            </a:r>
            <a:endParaRPr lang="en-US" sz="11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38" y="1700980"/>
            <a:ext cx="10776158" cy="404105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104;p2"/>
          <p:cNvSpPr/>
          <p:nvPr/>
        </p:nvSpPr>
        <p:spPr>
          <a:xfrm>
            <a:off x="1778400" y="498600"/>
            <a:ext cx="9144720" cy="330678"/>
          </a:xfrm>
          <a:prstGeom prst="rect">
            <a:avLst/>
          </a:pr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700" b="1" strike="noStrike" spc="-1" dirty="0">
                <a:solidFill>
                  <a:schemeClr val="dk1"/>
                </a:solidFill>
                <a:latin typeface="Arial Narrow"/>
                <a:ea typeface="Arial Narrow"/>
              </a:rPr>
              <a:t>Departmental Activities | Glimpses (IV at </a:t>
            </a:r>
            <a:r>
              <a:rPr lang="en-US" sz="1700" b="1" spc="-1" dirty="0" err="1">
                <a:solidFill>
                  <a:schemeClr val="dk1"/>
                </a:solidFill>
                <a:latin typeface="Arial Narrow"/>
                <a:ea typeface="Arial Narrow"/>
              </a:rPr>
              <a:t>Virar</a:t>
            </a:r>
            <a:r>
              <a:rPr lang="en-US" sz="1700" b="1" strike="noStrike" spc="-1" dirty="0">
                <a:solidFill>
                  <a:schemeClr val="dk1"/>
                </a:solidFill>
                <a:latin typeface="Arial Narrow"/>
                <a:ea typeface="Arial Narrow"/>
              </a:rPr>
              <a:t>)</a:t>
            </a:r>
            <a:endParaRPr lang="en-US" sz="17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PlaceHolder 1"/>
          <p:cNvSpPr>
            <a:spLocks noGrp="1"/>
          </p:cNvSpPr>
          <p:nvPr>
            <p:ph type="sldNum" idx="98"/>
          </p:nvPr>
        </p:nvSpPr>
        <p:spPr>
          <a:xfrm>
            <a:off x="8610480" y="6560280"/>
            <a:ext cx="2057040" cy="273600"/>
          </a:xfrm>
          <a:prstGeom prst="rect">
            <a:avLst/>
          </a:prstGeom>
          <a:noFill/>
          <a:ln w="0">
            <a:noFill/>
          </a:ln>
        </p:spPr>
        <p:txBody>
          <a:bodyPr lIns="68400" tIns="34200" rIns="684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IN" sz="1300" b="1" strike="noStrike" spc="-1">
                <a:solidFill>
                  <a:schemeClr val="lt1"/>
                </a:solidFill>
                <a:latin typeface="Calibri"/>
                <a:ea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fld id="{4943C67F-D41A-4829-9EBC-404B6E12B179}" type="slidenum">
              <a:rPr lang="en-IN" sz="1300" b="1" strike="noStrike" spc="-1">
                <a:solidFill>
                  <a:schemeClr val="lt1"/>
                </a:solidFill>
                <a:latin typeface="Calibri"/>
                <a:ea typeface="Calibri"/>
              </a:rPr>
              <a:t>21</a:t>
            </a:fld>
            <a:endParaRPr lang="en-US" sz="13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ftr" idx="99"/>
          </p:nvPr>
        </p:nvSpPr>
        <p:spPr>
          <a:xfrm>
            <a:off x="4308120" y="6516720"/>
            <a:ext cx="4302360" cy="166320"/>
          </a:xfrm>
          <a:prstGeom prst="rect">
            <a:avLst/>
          </a:prstGeom>
          <a:noFill/>
          <a:ln w="0">
            <a:noFill/>
          </a:ln>
        </p:spPr>
        <p:txBody>
          <a:bodyPr lIns="68400" tIns="34200" rIns="684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defRPr lang="en-US" sz="1100" b="0" strike="noStrike" spc="-1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lang="en-US" sz="1100" b="0" strike="noStrike" spc="-1">
                <a:solidFill>
                  <a:srgbClr val="888888"/>
                </a:solidFill>
                <a:latin typeface="Calibri"/>
                <a:ea typeface="Calibri"/>
              </a:rPr>
              <a:t>BOS, COMPUTER SCIENCE AND ENGINEERING (DATA SCIENCE), SJCEM</a:t>
            </a:r>
            <a:endParaRPr lang="en-US" sz="11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71" y="1338902"/>
            <a:ext cx="11336594" cy="436380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104;p2"/>
          <p:cNvSpPr/>
          <p:nvPr/>
        </p:nvSpPr>
        <p:spPr>
          <a:xfrm>
            <a:off x="1778400" y="498600"/>
            <a:ext cx="9144720" cy="330678"/>
          </a:xfrm>
          <a:prstGeom prst="rect">
            <a:avLst/>
          </a:pr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700" b="1" strike="noStrike" spc="-1" dirty="0">
                <a:solidFill>
                  <a:schemeClr val="dk1"/>
                </a:solidFill>
                <a:latin typeface="Arial Narrow"/>
                <a:ea typeface="Arial Narrow"/>
              </a:rPr>
              <a:t>Departmental Activities | Glimpses (</a:t>
            </a:r>
            <a:r>
              <a:rPr lang="en-US" sz="1700" b="1" spc="-1" dirty="0">
                <a:solidFill>
                  <a:schemeClr val="dk1"/>
                </a:solidFill>
                <a:latin typeface="Arial Narrow"/>
                <a:ea typeface="Arial Narrow"/>
              </a:rPr>
              <a:t>Frontmen.EXE</a:t>
            </a:r>
            <a:r>
              <a:rPr lang="en-US" sz="1700" b="1" strike="noStrike" spc="-1" dirty="0">
                <a:solidFill>
                  <a:schemeClr val="dk1"/>
                </a:solidFill>
                <a:latin typeface="Arial Narrow"/>
                <a:ea typeface="Arial Narrow"/>
              </a:rPr>
              <a:t>)</a:t>
            </a:r>
            <a:endParaRPr lang="en-US" sz="17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PlaceHolder 1"/>
          <p:cNvSpPr>
            <a:spLocks noGrp="1"/>
          </p:cNvSpPr>
          <p:nvPr>
            <p:ph type="sldNum" idx="102"/>
          </p:nvPr>
        </p:nvSpPr>
        <p:spPr>
          <a:xfrm>
            <a:off x="8610480" y="6560280"/>
            <a:ext cx="2057040" cy="273600"/>
          </a:xfrm>
          <a:prstGeom prst="rect">
            <a:avLst/>
          </a:prstGeom>
          <a:noFill/>
          <a:ln w="0">
            <a:noFill/>
          </a:ln>
        </p:spPr>
        <p:txBody>
          <a:bodyPr lIns="68400" tIns="34200" rIns="684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IN" sz="1300" b="1" strike="noStrike" spc="-1">
                <a:solidFill>
                  <a:schemeClr val="lt1"/>
                </a:solidFill>
                <a:latin typeface="Calibri"/>
                <a:ea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fld id="{3FEADC11-70AB-4A6F-AF05-006B6E823558}" type="slidenum">
              <a:rPr lang="en-IN" sz="1300" b="1" strike="noStrike" spc="-1">
                <a:solidFill>
                  <a:schemeClr val="lt1"/>
                </a:solidFill>
                <a:latin typeface="Calibri"/>
                <a:ea typeface="Calibri"/>
              </a:rPr>
              <a:t>22</a:t>
            </a:fld>
            <a:endParaRPr lang="en-US" sz="13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 type="ftr" idx="103"/>
          </p:nvPr>
        </p:nvSpPr>
        <p:spPr>
          <a:xfrm>
            <a:off x="4308120" y="6516720"/>
            <a:ext cx="4302360" cy="222120"/>
          </a:xfrm>
          <a:prstGeom prst="rect">
            <a:avLst/>
          </a:prstGeom>
          <a:noFill/>
          <a:ln w="0">
            <a:noFill/>
          </a:ln>
        </p:spPr>
        <p:txBody>
          <a:bodyPr lIns="68400" tIns="34200" rIns="684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defRPr lang="en-US" sz="1100" b="0" strike="noStrike" spc="-1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lang="en-US" sz="1100" b="0" strike="noStrike" spc="-1">
                <a:solidFill>
                  <a:srgbClr val="888888"/>
                </a:solidFill>
                <a:latin typeface="Calibri"/>
                <a:ea typeface="Calibri"/>
              </a:rPr>
              <a:t>BOS, COMPUTER SCIENCE AND ENGINEERING (DATA SCIENCE), SJCEM</a:t>
            </a:r>
            <a:endParaRPr lang="en-US" sz="11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23" y="1337187"/>
            <a:ext cx="10287000" cy="499478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104;p2"/>
          <p:cNvSpPr/>
          <p:nvPr/>
        </p:nvSpPr>
        <p:spPr>
          <a:xfrm>
            <a:off x="1522800" y="505800"/>
            <a:ext cx="9144720" cy="330678"/>
          </a:xfrm>
          <a:prstGeom prst="rect">
            <a:avLst/>
          </a:pr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8400" tIns="34200" rIns="68400" bIns="342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700" b="1" strike="noStrike" spc="-1" dirty="0">
                <a:solidFill>
                  <a:schemeClr val="dk1"/>
                </a:solidFill>
                <a:latin typeface="Arial Narrow"/>
                <a:ea typeface="Arial Narrow"/>
              </a:rPr>
              <a:t>Departmental Activities | Glimpses (Experts Talk)</a:t>
            </a:r>
            <a:endParaRPr lang="en-US" sz="17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PlaceHolder 1"/>
          <p:cNvSpPr>
            <a:spLocks noGrp="1"/>
          </p:cNvSpPr>
          <p:nvPr>
            <p:ph type="sldNum" idx="104"/>
          </p:nvPr>
        </p:nvSpPr>
        <p:spPr>
          <a:xfrm>
            <a:off x="8610480" y="6560280"/>
            <a:ext cx="2057040" cy="273600"/>
          </a:xfrm>
          <a:prstGeom prst="rect">
            <a:avLst/>
          </a:prstGeom>
          <a:noFill/>
          <a:ln w="0">
            <a:noFill/>
          </a:ln>
        </p:spPr>
        <p:txBody>
          <a:bodyPr lIns="68400" tIns="34200" rIns="684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en-IN" sz="1300" b="1" strike="noStrike" spc="-1">
                <a:solidFill>
                  <a:schemeClr val="lt1"/>
                </a:solidFill>
                <a:latin typeface="Calibri"/>
                <a:ea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fld id="{E47839DA-C3EB-442D-9DE3-256AA557925C}" type="slidenum">
              <a:rPr lang="en-IN" sz="1300" b="1" strike="noStrike" spc="-1">
                <a:solidFill>
                  <a:schemeClr val="lt1"/>
                </a:solidFill>
                <a:latin typeface="Calibri"/>
                <a:ea typeface="Calibri"/>
              </a:rPr>
              <a:t>23</a:t>
            </a:fld>
            <a:endParaRPr lang="en-US" sz="13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 type="ftr" idx="105"/>
          </p:nvPr>
        </p:nvSpPr>
        <p:spPr>
          <a:xfrm>
            <a:off x="4306680" y="6352200"/>
            <a:ext cx="4303440" cy="273600"/>
          </a:xfrm>
          <a:prstGeom prst="rect">
            <a:avLst/>
          </a:prstGeom>
          <a:noFill/>
          <a:ln w="0">
            <a:noFill/>
          </a:ln>
        </p:spPr>
        <p:txBody>
          <a:bodyPr lIns="68400" tIns="34200" rIns="68400" bIns="34200" anchor="ctr">
            <a:noAutofit/>
          </a:bodyPr>
          <a:lstStyle>
            <a:lvl1pPr indent="0" algn="ctr">
              <a:lnSpc>
                <a:spcPct val="100000"/>
              </a:lnSpc>
              <a:buNone/>
              <a:defRPr lang="en-US" sz="1100" b="0" strike="noStrike" spc="-1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lang="en-US" sz="1100" b="0" strike="noStrike" spc="-1">
                <a:solidFill>
                  <a:srgbClr val="888888"/>
                </a:solidFill>
                <a:latin typeface="Calibri"/>
                <a:ea typeface="Calibri"/>
              </a:rPr>
              <a:t>BOS, COMPUTER SCIENCE AND ENGINEERING (DATA SCIENCE), SJCEM</a:t>
            </a:r>
            <a:endParaRPr lang="en-US" sz="11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87" y="1366684"/>
            <a:ext cx="10287000" cy="4689987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838080" y="267120"/>
            <a:ext cx="10515240" cy="7884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en-IN" sz="2400" b="1" strike="noStrike" spc="-1">
                <a:solidFill>
                  <a:srgbClr val="002060"/>
                </a:solidFill>
                <a:latin typeface="Poppins"/>
                <a:ea typeface="Calibri"/>
              </a:rPr>
              <a:t>Agenda: 5/6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/>
          </p:nvPr>
        </p:nvSpPr>
        <p:spPr>
          <a:xfrm>
            <a:off x="838080" y="1055880"/>
            <a:ext cx="10515240" cy="1184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114480" indent="0" algn="ctr">
              <a:lnSpc>
                <a:spcPct val="15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600" b="1" strike="noStrike" spc="-1">
                <a:solidFill>
                  <a:srgbClr val="002060"/>
                </a:solidFill>
                <a:latin typeface="Poppins"/>
                <a:ea typeface="Calibri"/>
              </a:rPr>
              <a:t>To discuss and review the Evaluation and Assessment methods and finalization for a panel of Examiners for theory and lab courses.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TextBox 4"/>
          <p:cNvSpPr/>
          <p:nvPr/>
        </p:nvSpPr>
        <p:spPr>
          <a:xfrm>
            <a:off x="402840" y="2025360"/>
            <a:ext cx="7750440" cy="51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002060"/>
                </a:solidFill>
                <a:latin typeface="Poppins"/>
                <a:ea typeface="Arial"/>
              </a:rPr>
              <a:t> Theory Passing Marks (IAE / ESE) Passing Criteria : 40%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IN" sz="1400" b="1" strike="noStrike" spc="-1">
                <a:solidFill>
                  <a:srgbClr val="002060"/>
                </a:solidFill>
                <a:latin typeface="Poppins"/>
                <a:ea typeface="Arial"/>
              </a:rPr>
              <a:t> Continuous Assessment (CA) / Oral / Practical Passing Criteria : 50%	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9" name="TextBox 6"/>
          <p:cNvSpPr/>
          <p:nvPr/>
        </p:nvSpPr>
        <p:spPr>
          <a:xfrm>
            <a:off x="402840" y="2626920"/>
            <a:ext cx="7750440" cy="943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IN" sz="1400" b="1" strike="noStrike" spc="-1">
                <a:solidFill>
                  <a:srgbClr val="002060"/>
                </a:solidFill>
                <a:latin typeface="Poppins"/>
                <a:ea typeface="Arial"/>
              </a:rPr>
              <a:t>Internal Assessment Examination (IAE): 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2060"/>
                </a:solidFill>
                <a:latin typeface="Poppins"/>
                <a:ea typeface="Arial"/>
              </a:rPr>
              <a:t>Assessment consists of two class tests, each 20 marks. The IAE 1 will cover any three Course Outcomes (COs) and IAE 2 will cover the remaining three Course Outcomes (COs). Each test will have a duration of one hour. 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TextBox 8"/>
          <p:cNvSpPr/>
          <p:nvPr/>
        </p:nvSpPr>
        <p:spPr>
          <a:xfrm>
            <a:off x="402840" y="3754080"/>
            <a:ext cx="7750440" cy="51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002060"/>
                </a:solidFill>
                <a:latin typeface="Poppins"/>
                <a:ea typeface="Arial"/>
              </a:rPr>
              <a:t>End Semester Theory Examination (ESE): 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2060"/>
                </a:solidFill>
                <a:latin typeface="Poppins"/>
                <a:ea typeface="Arial"/>
              </a:rPr>
              <a:t>End Semester exam of 60 Marks will be conducted based on entire syllabus. 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TextBox 10"/>
          <p:cNvSpPr/>
          <p:nvPr/>
        </p:nvSpPr>
        <p:spPr>
          <a:xfrm>
            <a:off x="402840" y="4450320"/>
            <a:ext cx="7750440" cy="1157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IN" sz="1400" b="1" strike="noStrike" spc="-1">
                <a:solidFill>
                  <a:srgbClr val="002060"/>
                </a:solidFill>
                <a:latin typeface="Poppins"/>
                <a:ea typeface="Arial"/>
              </a:rPr>
              <a:t>Continuous Assessment (CA) : 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2060"/>
                </a:solidFill>
                <a:latin typeface="Poppins"/>
                <a:ea typeface="Arial"/>
              </a:rPr>
              <a:t>Continuous Assessment should consist of the following 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002060"/>
                </a:solidFill>
                <a:latin typeface="Poppins"/>
                <a:ea typeface="Arial"/>
              </a:rPr>
              <a:t>Experiments / Tutorials (8 to 10): </a:t>
            </a:r>
            <a:r>
              <a:rPr lang="en-US" sz="1400" b="0" strike="noStrike" spc="-1">
                <a:solidFill>
                  <a:srgbClr val="002060"/>
                </a:solidFill>
                <a:latin typeface="Poppins"/>
                <a:ea typeface="Arial"/>
              </a:rPr>
              <a:t>10 marks (All COs / LOs should be covered) 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002060"/>
                </a:solidFill>
                <a:latin typeface="Poppins"/>
                <a:ea typeface="Arial"/>
              </a:rPr>
              <a:t>Attendance (Theory &amp; Practical): </a:t>
            </a:r>
            <a:r>
              <a:rPr lang="en-US" sz="1400" b="0" strike="noStrike" spc="-1">
                <a:solidFill>
                  <a:srgbClr val="002060"/>
                </a:solidFill>
                <a:latin typeface="Poppins"/>
                <a:ea typeface="Arial"/>
              </a:rPr>
              <a:t>05 marks 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002060"/>
                </a:solidFill>
                <a:latin typeface="Poppins"/>
                <a:ea typeface="Arial"/>
              </a:rPr>
              <a:t>Teacher Assessment Examination (TAE): </a:t>
            </a:r>
            <a:r>
              <a:rPr lang="en-US" sz="1400" b="0" strike="noStrike" spc="-1">
                <a:solidFill>
                  <a:srgbClr val="002060"/>
                </a:solidFill>
                <a:latin typeface="Poppins"/>
                <a:ea typeface="Arial"/>
              </a:rPr>
              <a:t>10 Marks 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TextBox 12"/>
          <p:cNvSpPr/>
          <p:nvPr/>
        </p:nvSpPr>
        <p:spPr>
          <a:xfrm>
            <a:off x="402840" y="5802120"/>
            <a:ext cx="7750440" cy="730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IN" sz="1400" b="1" strike="noStrike" spc="-1">
                <a:solidFill>
                  <a:srgbClr val="002060"/>
                </a:solidFill>
                <a:latin typeface="Poppins"/>
                <a:ea typeface="Arial"/>
              </a:rPr>
              <a:t>Oral &amp; Practical Exam 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0" strike="noStrike" spc="-1">
                <a:solidFill>
                  <a:srgbClr val="002060"/>
                </a:solidFill>
                <a:latin typeface="Poppins"/>
                <a:ea typeface="Arial"/>
              </a:rPr>
              <a:t>Based on the entire syllabus, oral (10 marks) &amp; practical/implementation (15 marks) examination will be conducted. 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" name="TextBox 14"/>
          <p:cNvSpPr/>
          <p:nvPr/>
        </p:nvSpPr>
        <p:spPr>
          <a:xfrm>
            <a:off x="8305920" y="1844640"/>
            <a:ext cx="3483000" cy="3505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002060"/>
                </a:solidFill>
                <a:latin typeface="Poppins"/>
                <a:ea typeface="Arial"/>
              </a:rPr>
              <a:t>List of Teacher Assessment Examination (TAE): 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lang="en-IN" sz="1400" b="0" strike="noStrike" spc="-1">
                <a:solidFill>
                  <a:srgbClr val="002060"/>
                </a:solidFill>
                <a:latin typeface="Poppins"/>
                <a:ea typeface="Arial"/>
              </a:rPr>
              <a:t>Assignment 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lang="en-IN" sz="1400" b="0" strike="noStrike" spc="-1">
                <a:solidFill>
                  <a:srgbClr val="002060"/>
                </a:solidFill>
                <a:latin typeface="Poppins"/>
                <a:ea typeface="Arial"/>
              </a:rPr>
              <a:t>Case Study 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lang="en-IN" sz="1400" b="0" strike="noStrike" spc="-1">
                <a:solidFill>
                  <a:srgbClr val="002060"/>
                </a:solidFill>
                <a:latin typeface="Poppins"/>
                <a:ea typeface="Arial"/>
              </a:rPr>
              <a:t>Debate 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lang="en-IN" sz="1400" b="0" strike="noStrike" spc="-1">
                <a:solidFill>
                  <a:srgbClr val="002060"/>
                </a:solidFill>
                <a:latin typeface="Poppins"/>
                <a:ea typeface="Arial"/>
              </a:rPr>
              <a:t>Solution for Social Problems 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lang="en-IN" sz="1400" b="0" strike="noStrike" spc="-1">
                <a:solidFill>
                  <a:srgbClr val="002060"/>
                </a:solidFill>
                <a:latin typeface="Poppins"/>
                <a:ea typeface="Arial"/>
              </a:rPr>
              <a:t>Field Visit 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lang="en-IN" sz="1400" b="0" strike="noStrike" spc="-1">
                <a:solidFill>
                  <a:srgbClr val="002060"/>
                </a:solidFill>
                <a:latin typeface="Poppins"/>
                <a:ea typeface="Arial"/>
              </a:rPr>
              <a:t>Group Project 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lang="en-IN" sz="1400" b="0" strike="noStrike" spc="-1">
                <a:solidFill>
                  <a:srgbClr val="002060"/>
                </a:solidFill>
                <a:latin typeface="Poppins"/>
                <a:ea typeface="Arial"/>
              </a:rPr>
              <a:t>Flip Classroom 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lang="en-IN" sz="1400" b="0" strike="noStrike" spc="-1">
                <a:solidFill>
                  <a:srgbClr val="002060"/>
                </a:solidFill>
                <a:latin typeface="Poppins"/>
                <a:ea typeface="Arial"/>
              </a:rPr>
              <a:t>Topic Review 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lang="en-IN" sz="1400" b="0" strike="noStrike" spc="-1">
                <a:solidFill>
                  <a:srgbClr val="002060"/>
                </a:solidFill>
                <a:latin typeface="Poppins"/>
                <a:ea typeface="Arial"/>
              </a:rPr>
              <a:t>Quiz 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lang="en-IN" sz="1400" b="0" strike="noStrike" spc="-1">
                <a:solidFill>
                  <a:srgbClr val="002060"/>
                </a:solidFill>
                <a:latin typeface="Poppins"/>
                <a:ea typeface="Arial"/>
              </a:rPr>
              <a:t>Mind Mapping 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AutoNum type="arabicPeriod"/>
            </a:pPr>
            <a:r>
              <a:rPr lang="en-IN" sz="1400" b="0" strike="noStrike" spc="-1">
                <a:solidFill>
                  <a:srgbClr val="002060"/>
                </a:solidFill>
                <a:latin typeface="Poppins"/>
                <a:ea typeface="Arial"/>
              </a:rPr>
              <a:t>Any other 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n-US" sz="1400" b="1" strike="noStrike" spc="-1">
                <a:solidFill>
                  <a:srgbClr val="002060"/>
                </a:solidFill>
                <a:latin typeface="Poppins"/>
                <a:ea typeface="Arial"/>
              </a:rPr>
              <a:t>Note</a:t>
            </a:r>
            <a:r>
              <a:rPr lang="en-US" sz="1400" b="0" strike="noStrike" spc="-1">
                <a:solidFill>
                  <a:srgbClr val="002060"/>
                </a:solidFill>
                <a:latin typeface="Poppins"/>
                <a:ea typeface="Arial"/>
              </a:rPr>
              <a:t>: Number of activities to be conducted under TAE would be as per the subject need. </a:t>
            </a:r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PlaceHolder 3"/>
          <p:cNvSpPr>
            <a:spLocks noGrp="1"/>
          </p:cNvSpPr>
          <p:nvPr>
            <p:ph type="ftr" idx="106"/>
          </p:nvPr>
        </p:nvSpPr>
        <p:spPr>
          <a:xfrm>
            <a:off x="4038480" y="6356520"/>
            <a:ext cx="45716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defRPr lang="en-US" sz="1200" b="0" strike="noStrike" spc="-1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BOS, COMPUTER SCIENCE AND ENGINEERING (DATA SCIENCE), SJCEM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5" name="PlaceHolder 4"/>
          <p:cNvSpPr>
            <a:spLocks noGrp="1"/>
          </p:cNvSpPr>
          <p:nvPr>
            <p:ph type="sldNum" idx="107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IN" sz="1200" b="0" strike="noStrike" spc="-1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08B489CD-FD63-4D67-AA3A-F15CFAEF03C4}" type="slidenum">
              <a:rPr lang="en-IN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24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838080" y="267120"/>
            <a:ext cx="10515240" cy="7884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en-IN" sz="2400" b="1" strike="noStrike" spc="-1">
                <a:solidFill>
                  <a:srgbClr val="002060"/>
                </a:solidFill>
                <a:latin typeface="Poppins"/>
                <a:ea typeface="Calibri"/>
              </a:rPr>
              <a:t>Agenda: 6/6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" name="PlaceHolder 2"/>
          <p:cNvSpPr>
            <a:spLocks noGrp="1"/>
          </p:cNvSpPr>
          <p:nvPr>
            <p:ph/>
          </p:nvPr>
        </p:nvSpPr>
        <p:spPr>
          <a:xfrm>
            <a:off x="838080" y="1556640"/>
            <a:ext cx="10515240" cy="1184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lnSpcReduction="10000"/>
          </a:bodyPr>
          <a:lstStyle/>
          <a:p>
            <a:pPr marL="114480" indent="0" algn="ctr">
              <a:lnSpc>
                <a:spcPct val="15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600" b="1" strike="noStrike" spc="-1">
                <a:solidFill>
                  <a:srgbClr val="002060"/>
                </a:solidFill>
                <a:latin typeface="Poppins"/>
                <a:ea typeface="Calibri"/>
              </a:rPr>
              <a:t>To review and discuss improvements required for effective teaching learning process, project quality, and semester conduct w.r.t reports received from Academic Performance Audit, NBA, and NAAC.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8" name="PlaceHolder 3"/>
          <p:cNvSpPr>
            <a:spLocks noGrp="1"/>
          </p:cNvSpPr>
          <p:nvPr>
            <p:ph type="ftr" idx="108"/>
          </p:nvPr>
        </p:nvSpPr>
        <p:spPr>
          <a:xfrm>
            <a:off x="4038480" y="6356520"/>
            <a:ext cx="4671360" cy="234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defRPr lang="en-US" sz="1200" b="0" strike="noStrike" spc="-1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BOS, COMPUTER SCIENCE AND ENGINEERING (DATA SCIENCE), SJCEM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9" name="PlaceHolder 4"/>
          <p:cNvSpPr>
            <a:spLocks noGrp="1"/>
          </p:cNvSpPr>
          <p:nvPr>
            <p:ph type="sldNum" idx="10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IN" sz="1200" b="0" strike="noStrike" spc="-1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15FF62CA-3462-4C6B-8707-A9371FC4A5BE}" type="slidenum">
              <a:rPr lang="en-IN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25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1720" cy="803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en-IN" sz="3200" b="1" strike="noStrike" spc="-1">
                <a:solidFill>
                  <a:srgbClr val="002060"/>
                </a:solidFill>
                <a:latin typeface="Poppins"/>
                <a:ea typeface="Calibri"/>
              </a:rPr>
              <a:t>Feedback on Syllabus by the stakeholders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1" name="TextBox 2"/>
          <p:cNvSpPr/>
          <p:nvPr/>
        </p:nvSpPr>
        <p:spPr>
          <a:xfrm>
            <a:off x="359280" y="1418400"/>
            <a:ext cx="11560320" cy="4753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en-IN" sz="1800" b="1" strike="noStrike" spc="-1">
                <a:solidFill>
                  <a:srgbClr val="002060"/>
                </a:solidFill>
                <a:latin typeface="Poppins"/>
                <a:ea typeface="Arial"/>
              </a:rPr>
              <a:t>Subjects/ Academic Related: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IN" sz="1800" b="0" strike="noStrike" spc="-1">
                <a:solidFill>
                  <a:srgbClr val="002060"/>
                </a:solidFill>
                <a:latin typeface="Poppins"/>
                <a:ea typeface="Arial"/>
              </a:rPr>
              <a:t>To provide training for Faculties as and when required.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IN" sz="1800" b="0" strike="noStrike" spc="-1">
                <a:solidFill>
                  <a:srgbClr val="002060"/>
                </a:solidFill>
                <a:latin typeface="Poppins"/>
                <a:ea typeface="Arial"/>
              </a:rPr>
              <a:t>Instead of offering various Tracks offer Honor/ Minor courses, Give double Honor/ Minor to eligible students.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IN" sz="1800" b="0" strike="noStrike" spc="-1">
                <a:solidFill>
                  <a:srgbClr val="002060"/>
                </a:solidFill>
                <a:latin typeface="Poppins"/>
                <a:ea typeface="Arial"/>
              </a:rPr>
              <a:t>A lot of theory subject and their exams and term work will consume a lot of time of students and faculty, emphasis more on practical’s and allow online or soft copy submissions if possible.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en-IN" sz="1800" b="1" strike="noStrike" spc="-1">
                <a:solidFill>
                  <a:srgbClr val="002060"/>
                </a:solidFill>
                <a:latin typeface="Poppins"/>
                <a:ea typeface="Arial"/>
              </a:rPr>
              <a:t>Pedagogy Related: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IN" sz="1800" b="0" strike="noStrike" spc="-1">
                <a:solidFill>
                  <a:srgbClr val="002060"/>
                </a:solidFill>
                <a:latin typeface="Poppins"/>
                <a:ea typeface="Arial"/>
              </a:rPr>
              <a:t>Opportunities for internships shall be given to the students.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IN" sz="1800" b="0" strike="noStrike" spc="-1">
                <a:solidFill>
                  <a:srgbClr val="002060"/>
                </a:solidFill>
                <a:latin typeface="Poppins"/>
                <a:ea typeface="Arial"/>
              </a:rPr>
              <a:t>Multidisciplinary Projects shall be encouraged.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IN" sz="1800" b="0" strike="noStrike" spc="-1">
                <a:solidFill>
                  <a:srgbClr val="002060"/>
                </a:solidFill>
                <a:latin typeface="Poppins"/>
                <a:ea typeface="Arial"/>
              </a:rPr>
              <a:t>Number of Industrial visits may be increased.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en-IN" sz="1800" b="1" strike="noStrike" spc="-1">
                <a:solidFill>
                  <a:srgbClr val="002060"/>
                </a:solidFill>
                <a:latin typeface="Poppins"/>
                <a:ea typeface="Arial"/>
              </a:rPr>
              <a:t>Exam/ Evaluation Related: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IN" sz="1800" b="0" strike="noStrike" spc="-1">
                <a:solidFill>
                  <a:srgbClr val="002060"/>
                </a:solidFill>
                <a:latin typeface="Poppins"/>
                <a:ea typeface="Arial"/>
              </a:rPr>
              <a:t>How will you evaluate internship, Rubrics must be clarified.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IN" sz="1800" b="0" strike="noStrike" spc="-1">
                <a:solidFill>
                  <a:srgbClr val="002060"/>
                </a:solidFill>
                <a:latin typeface="Poppins"/>
                <a:ea typeface="Arial"/>
              </a:rPr>
              <a:t>List of Courses that can be taken as MOOC shall be known in advance.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n-IN" sz="1800" b="0" strike="noStrike" spc="-1">
                <a:solidFill>
                  <a:srgbClr val="002060"/>
                </a:solidFill>
                <a:latin typeface="Poppins"/>
                <a:ea typeface="Arial"/>
              </a:rPr>
              <a:t>To keep a Specific name of subjects like EEP, CCES etc.</a:t>
            </a: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2" name="Footer Placeholder 1"/>
          <p:cNvSpPr/>
          <p:nvPr/>
        </p:nvSpPr>
        <p:spPr>
          <a:xfrm>
            <a:off x="4038480" y="6356520"/>
            <a:ext cx="4680720" cy="342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ctr" defTabSz="914400">
              <a:lnSpc>
                <a:spcPct val="100000"/>
              </a:lnSpc>
              <a:tabLst>
                <a:tab pos="0" algn="l"/>
              </a:tabLst>
            </a:pPr>
            <a:r>
              <a:rPr lang="en-US" sz="1200" b="0" strike="noStrike" spc="-1">
                <a:solidFill>
                  <a:srgbClr val="888888"/>
                </a:solidFill>
                <a:latin typeface="Calibri"/>
                <a:ea typeface="Arial"/>
              </a:rPr>
              <a:t>BOS, COMPUTER SCIENCE AND ENGINEERING (DATA SCIENCE), SJCEM</a:t>
            </a:r>
            <a:endParaRPr lang="en-US" sz="1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655;p53" descr="Thank You Vector Lettering On Tropical Leaves Background Isolated Stock  Illustration - Download Image Now - iStock"/>
          <p:cNvPicPr/>
          <p:nvPr/>
        </p:nvPicPr>
        <p:blipFill>
          <a:blip r:embed="rId2"/>
          <a:stretch/>
        </p:blipFill>
        <p:spPr>
          <a:xfrm>
            <a:off x="2634120" y="337680"/>
            <a:ext cx="7241040" cy="5922000"/>
          </a:xfrm>
          <a:prstGeom prst="rect">
            <a:avLst/>
          </a:prstGeom>
          <a:ln w="0">
            <a:noFill/>
          </a:ln>
        </p:spPr>
      </p:pic>
      <p:sp>
        <p:nvSpPr>
          <p:cNvPr id="254" name="PlaceHolder 1"/>
          <p:cNvSpPr>
            <a:spLocks noGrp="1"/>
          </p:cNvSpPr>
          <p:nvPr>
            <p:ph type="ftr" idx="110"/>
          </p:nvPr>
        </p:nvSpPr>
        <p:spPr>
          <a:xfrm>
            <a:off x="4038480" y="6356520"/>
            <a:ext cx="46713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defRPr lang="en-US" sz="1200" b="0" strike="noStrike" spc="-1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BOS, COMPUTER SCIENCE AND ENGINEERING (DATA SCIENCE), SJCEM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 type="sldNum" idx="111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IN" sz="1200" b="0" strike="noStrike" spc="-1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6C1674B1-F716-467E-8FDC-3347C7D07EAB}" type="slidenum">
              <a:rPr lang="en-IN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27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80;p16"/>
          <p:cNvSpPr/>
          <p:nvPr/>
        </p:nvSpPr>
        <p:spPr>
          <a:xfrm>
            <a:off x="327960" y="3966120"/>
            <a:ext cx="11690640" cy="2251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122040" rIns="122040" bIns="122040" anchor="t">
            <a:noAutofit/>
          </a:bodyPr>
          <a:lstStyle/>
          <a:p>
            <a:pPr marL="16200" indent="-380880" algn="just" defTabSz="1218960">
              <a:lnSpc>
                <a:spcPct val="100000"/>
              </a:lnSpc>
              <a:spcAft>
                <a:spcPts val="799"/>
              </a:spcAft>
              <a:buClr>
                <a:srgbClr val="002060"/>
              </a:buClr>
              <a:buFont typeface="Arial"/>
              <a:buChar char="•"/>
              <a:tabLst>
                <a:tab pos="549360" algn="l"/>
              </a:tabLst>
            </a:pPr>
            <a:r>
              <a:rPr lang="en-IN" sz="1800" b="1" strike="noStrike" spc="-1">
                <a:solidFill>
                  <a:srgbClr val="434343"/>
                </a:solidFill>
                <a:latin typeface="Poppins"/>
                <a:ea typeface="Poppins"/>
              </a:rPr>
              <a:t> </a:t>
            </a:r>
            <a:r>
              <a:rPr lang="en-US" sz="2000" b="1" strike="noStrike" spc="-1">
                <a:solidFill>
                  <a:srgbClr val="002060"/>
                </a:solidFill>
                <a:latin typeface="Poppins"/>
                <a:ea typeface="Arial"/>
              </a:rPr>
              <a:t>To inculcate habit of life long learning to become globally competent Computer Science and Engineering (Data Science) graduates.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marL="16200" indent="-380880" algn="just" defTabSz="1218960">
              <a:lnSpc>
                <a:spcPct val="100000"/>
              </a:lnSpc>
              <a:spcAft>
                <a:spcPts val="799"/>
              </a:spcAft>
              <a:buClr>
                <a:srgbClr val="002060"/>
              </a:buClr>
              <a:buFont typeface="Arial"/>
              <a:buChar char="•"/>
              <a:tabLst>
                <a:tab pos="549360" algn="l"/>
              </a:tabLst>
            </a:pPr>
            <a:r>
              <a:rPr lang="en-US" sz="2000" b="1" strike="noStrike" spc="-1">
                <a:solidFill>
                  <a:srgbClr val="002060"/>
                </a:solidFill>
                <a:latin typeface="Poppins"/>
                <a:ea typeface="Arial"/>
              </a:rPr>
              <a:t>To promote excellence by encouraging creativity, critical thinking and discipline.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  <a:p>
            <a:pPr marL="16200" indent="-380880" algn="just" defTabSz="1218960">
              <a:lnSpc>
                <a:spcPct val="100000"/>
              </a:lnSpc>
              <a:spcAft>
                <a:spcPts val="799"/>
              </a:spcAft>
              <a:buClr>
                <a:srgbClr val="002060"/>
              </a:buClr>
              <a:buFont typeface="Arial"/>
              <a:buChar char="•"/>
              <a:tabLst>
                <a:tab pos="549360" algn="l"/>
              </a:tabLst>
            </a:pPr>
            <a:r>
              <a:rPr lang="en-US" sz="2000" b="1" strike="noStrike" spc="-1">
                <a:solidFill>
                  <a:srgbClr val="002060"/>
                </a:solidFill>
                <a:latin typeface="Poppins"/>
                <a:ea typeface="Arial"/>
              </a:rPr>
              <a:t>To establish relationships with other institutes as well as industries to have collaborative learning.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TextBox 4"/>
          <p:cNvSpPr/>
          <p:nvPr/>
        </p:nvSpPr>
        <p:spPr>
          <a:xfrm>
            <a:off x="327960" y="1312200"/>
            <a:ext cx="1157940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IN" sz="2400" b="1" strike="noStrike" spc="-1">
                <a:solidFill>
                  <a:srgbClr val="002060"/>
                </a:solidFill>
                <a:latin typeface="Poppins"/>
                <a:ea typeface="Tahoma"/>
              </a:rPr>
              <a:t>Department Vision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TextBox 5"/>
          <p:cNvSpPr/>
          <p:nvPr/>
        </p:nvSpPr>
        <p:spPr>
          <a:xfrm>
            <a:off x="284040" y="3312360"/>
            <a:ext cx="1173456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IN" sz="2400" b="1" strike="noStrike" spc="-1">
                <a:solidFill>
                  <a:srgbClr val="002060"/>
                </a:solidFill>
                <a:latin typeface="Poppins"/>
                <a:ea typeface="Tahoma"/>
              </a:rPr>
              <a:t>Department Mission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2177280" y="284760"/>
            <a:ext cx="8381520" cy="558000"/>
          </a:xfrm>
          <a:prstGeom prst="rect">
            <a:avLst/>
          </a:prstGeom>
          <a:noFill/>
          <a:ln w="0">
            <a:noFill/>
          </a:ln>
        </p:spPr>
        <p:txBody>
          <a:bodyPr lIns="122040" tIns="122040" rIns="122040" bIns="122040" anchor="t">
            <a:noAutofit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en-US" sz="2800" b="1" strike="noStrike" spc="-1">
                <a:solidFill>
                  <a:srgbClr val="002060"/>
                </a:solidFill>
                <a:latin typeface="Poppins"/>
                <a:ea typeface="Poppins"/>
              </a:rPr>
              <a:t>INTRODUCTION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TextBox 7"/>
          <p:cNvSpPr/>
          <p:nvPr/>
        </p:nvSpPr>
        <p:spPr>
          <a:xfrm>
            <a:off x="284040" y="2084400"/>
            <a:ext cx="11579400" cy="1004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16200" indent="-380880" algn="just" defTabSz="1218960">
              <a:lnSpc>
                <a:spcPct val="100000"/>
              </a:lnSpc>
              <a:spcAft>
                <a:spcPts val="799"/>
              </a:spcAft>
              <a:buClr>
                <a:srgbClr val="002060"/>
              </a:buClr>
              <a:buFont typeface="Arial"/>
              <a:buChar char="•"/>
              <a:tabLst>
                <a:tab pos="549360" algn="l"/>
              </a:tabLst>
            </a:pPr>
            <a:r>
              <a:rPr lang="en-US" sz="2000" b="1" strike="noStrike" spc="-1">
                <a:solidFill>
                  <a:srgbClr val="002060"/>
                </a:solidFill>
                <a:latin typeface="Poppins"/>
                <a:ea typeface="Arial"/>
              </a:rPr>
              <a:t>To be a department committed to develop capable and efficient Computer Science and Engineering (Data Science) graduates with an aptitude for research and leadership qualities</a:t>
            </a:r>
            <a:endParaRPr lang="en-US" sz="2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ftr" idx="66"/>
          </p:nvPr>
        </p:nvSpPr>
        <p:spPr>
          <a:xfrm>
            <a:off x="4038480" y="6356520"/>
            <a:ext cx="46526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defRPr lang="en-US" sz="1200" b="0" strike="noStrike" spc="-1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BOS, COMPUTER SCIENCE AND ENGINEERING (DATA SCIENCE), SJCEM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sldNum" idx="67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IN" sz="1200" b="0" strike="noStrike" spc="-1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9F7BFE6F-82DA-46E6-8E65-0D1EA8007186}" type="slidenum">
              <a:rPr lang="en-IN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3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Box 2"/>
          <p:cNvSpPr/>
          <p:nvPr/>
        </p:nvSpPr>
        <p:spPr>
          <a:xfrm>
            <a:off x="0" y="482040"/>
            <a:ext cx="1219176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IN" sz="2400" b="1" strike="noStrike" spc="-1">
                <a:solidFill>
                  <a:srgbClr val="002060"/>
                </a:solidFill>
                <a:latin typeface="Poppins"/>
                <a:ea typeface="Tahoma"/>
              </a:rPr>
              <a:t>Program Educational Objectives  (PEOs)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TextBox 3"/>
          <p:cNvSpPr/>
          <p:nvPr/>
        </p:nvSpPr>
        <p:spPr>
          <a:xfrm>
            <a:off x="331560" y="1101600"/>
            <a:ext cx="11315880" cy="1962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N" sz="1800" b="0" strike="noStrike" spc="-1">
                <a:solidFill>
                  <a:srgbClr val="000000"/>
                </a:solidFill>
                <a:latin typeface="Times New Roman"/>
                <a:ea typeface="Calibri"/>
              </a:rPr>
              <a:t>● </a:t>
            </a:r>
            <a:r>
              <a:rPr lang="en-IN" sz="1600" b="1" strike="noStrike" spc="-1">
                <a:solidFill>
                  <a:srgbClr val="002060"/>
                </a:solidFill>
                <a:latin typeface="Poppins"/>
                <a:ea typeface="Arial"/>
              </a:rPr>
              <a:t>To attain knowledge, skills, and competencies for futuristic needs required at national and international levels with ethical standards.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en-IN" sz="1600" b="1" strike="noStrike" spc="-1">
                <a:solidFill>
                  <a:srgbClr val="002060"/>
                </a:solidFill>
                <a:latin typeface="Poppins"/>
                <a:ea typeface="Arial"/>
              </a:rPr>
              <a:t>● To contribute to the development of Computer Science and Engineering (Data Science) through research.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50000"/>
              </a:lnSpc>
            </a:pPr>
            <a:r>
              <a:rPr lang="en-IN" sz="1600" b="1" strike="noStrike" spc="-1">
                <a:solidFill>
                  <a:srgbClr val="002060"/>
                </a:solidFill>
                <a:latin typeface="Poppins"/>
                <a:ea typeface="Arial"/>
              </a:rPr>
              <a:t>● To display personal growth by pursuing higher studies, professional development courses, and/or engineering certification.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TextBox 4"/>
          <p:cNvSpPr/>
          <p:nvPr/>
        </p:nvSpPr>
        <p:spPr>
          <a:xfrm>
            <a:off x="156600" y="3436920"/>
            <a:ext cx="1109232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IN" sz="2400" b="1" strike="noStrike" spc="-1">
                <a:solidFill>
                  <a:srgbClr val="002060"/>
                </a:solidFill>
                <a:latin typeface="Poppins"/>
                <a:ea typeface="Tahoma"/>
              </a:rPr>
              <a:t>           Program Specific Outcomes (PSOs)  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TextBox 5"/>
          <p:cNvSpPr/>
          <p:nvPr/>
        </p:nvSpPr>
        <p:spPr>
          <a:xfrm>
            <a:off x="331560" y="3914280"/>
            <a:ext cx="11315880" cy="264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 algn="just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600" b="1" strike="noStrike" spc="-1">
                <a:solidFill>
                  <a:srgbClr val="002060"/>
                </a:solidFill>
                <a:latin typeface="Poppins"/>
                <a:ea typeface="Arial"/>
              </a:rPr>
              <a:t>Graduate will be able to design and analyze mechanical components and systems as per given specification using data books and software. 	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algn="just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600" b="1" strike="noStrike" spc="-1">
                <a:solidFill>
                  <a:srgbClr val="002060"/>
                </a:solidFill>
                <a:latin typeface="Poppins"/>
                <a:ea typeface="Arial"/>
              </a:rPr>
              <a:t>Graduate will be able to specify and design the thermal system including heat exchangers, condensers, evaporators, air conditioners, refrigeration system, compressor, pumps, turbines, etc. as per given specifications 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  <a:p>
            <a:pPr marL="285840" indent="-285840" algn="just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1600" b="1" strike="noStrike" spc="-1">
                <a:solidFill>
                  <a:srgbClr val="002060"/>
                </a:solidFill>
                <a:latin typeface="Poppins"/>
                <a:ea typeface="Arial"/>
              </a:rPr>
              <a:t>Graduate will be able to plan, including methods design, process plan, process automation, and quality assurance system for manufacturing of given mechanical components and system. 	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1"/>
          <p:cNvSpPr>
            <a:spLocks noGrp="1"/>
          </p:cNvSpPr>
          <p:nvPr>
            <p:ph type="ftr" idx="68"/>
          </p:nvPr>
        </p:nvSpPr>
        <p:spPr>
          <a:xfrm>
            <a:off x="4038480" y="6356520"/>
            <a:ext cx="45716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defRPr lang="en-US" sz="1200" b="0" strike="noStrike" spc="-1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BOS, COMPUTER SCIENCE AND ENGINEERING (DATA SCIENCE), SJCEM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sldNum" idx="69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IN" sz="1200" b="0" strike="noStrike" spc="-1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792442BA-999B-4D40-ABA4-9D0D218FFB5E}" type="slidenum">
              <a:rPr lang="en-IN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4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80;p16"/>
          <p:cNvSpPr/>
          <p:nvPr/>
        </p:nvSpPr>
        <p:spPr>
          <a:xfrm>
            <a:off x="0" y="1161360"/>
            <a:ext cx="12027600" cy="585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2040" tIns="122040" rIns="122040" bIns="122040" anchor="t">
            <a:noAutofit/>
          </a:bodyPr>
          <a:lstStyle/>
          <a:p>
            <a:pPr marL="186120" algn="just">
              <a:lnSpc>
                <a:spcPct val="150000"/>
              </a:lnSpc>
            </a:pPr>
            <a:r>
              <a:rPr lang="en-US" sz="1300" b="1" strike="noStrike" spc="-1">
                <a:solidFill>
                  <a:srgbClr val="002060"/>
                </a:solidFill>
                <a:latin typeface="Poppins"/>
                <a:ea typeface="Arial"/>
              </a:rPr>
              <a:t>1. Graduates will be able to apply the basic knowledge in mathematics, sciences and engineering fundamentals for solving problems in mechanical engineering. 	</a:t>
            </a:r>
            <a:endParaRPr lang="en-US" sz="1300" b="0" strike="noStrike" spc="-1">
              <a:solidFill>
                <a:srgbClr val="000000"/>
              </a:solidFill>
              <a:latin typeface="Arial"/>
            </a:endParaRPr>
          </a:p>
          <a:p>
            <a:pPr marL="186120" algn="just">
              <a:lnSpc>
                <a:spcPct val="150000"/>
              </a:lnSpc>
            </a:pPr>
            <a:r>
              <a:rPr lang="en-US" sz="1300" b="1" strike="noStrike" spc="-1">
                <a:solidFill>
                  <a:srgbClr val="002060"/>
                </a:solidFill>
                <a:latin typeface="Poppins"/>
                <a:ea typeface="Arial"/>
              </a:rPr>
              <a:t>2. Graduates will be able to apply knowledge, techniques and skills to design mechanical and thermal systems or process as per requirements 	</a:t>
            </a:r>
            <a:endParaRPr lang="en-US" sz="1300" b="0" strike="noStrike" spc="-1">
              <a:solidFill>
                <a:srgbClr val="000000"/>
              </a:solidFill>
              <a:latin typeface="Arial"/>
            </a:endParaRPr>
          </a:p>
          <a:p>
            <a:pPr marL="186120" algn="just">
              <a:lnSpc>
                <a:spcPct val="150000"/>
              </a:lnSpc>
            </a:pPr>
            <a:r>
              <a:rPr lang="en-US" sz="1300" b="1" strike="noStrike" spc="-1">
                <a:solidFill>
                  <a:srgbClr val="002060"/>
                </a:solidFill>
                <a:latin typeface="Poppins"/>
                <a:ea typeface="Arial"/>
              </a:rPr>
              <a:t>3. Graduates will be able to able to demonstrate the ability to design and conduct experiments and standard tests to interpret and analyze data and results. 	</a:t>
            </a:r>
            <a:endParaRPr lang="en-US" sz="1300" b="0" strike="noStrike" spc="-1">
              <a:solidFill>
                <a:srgbClr val="000000"/>
              </a:solidFill>
              <a:latin typeface="Arial"/>
            </a:endParaRPr>
          </a:p>
          <a:p>
            <a:pPr marL="186120" algn="just">
              <a:lnSpc>
                <a:spcPct val="150000"/>
              </a:lnSpc>
            </a:pPr>
            <a:r>
              <a:rPr lang="en-US" sz="1300" b="1" strike="noStrike" spc="-1">
                <a:solidFill>
                  <a:srgbClr val="002060"/>
                </a:solidFill>
                <a:latin typeface="Poppins"/>
                <a:ea typeface="Arial"/>
              </a:rPr>
              <a:t>4. Graduates will be able to identify, formulate and design complex mechanical engineering problem in their future profession.</a:t>
            </a:r>
            <a:endParaRPr lang="en-US" sz="1300" b="0" strike="noStrike" spc="-1">
              <a:solidFill>
                <a:srgbClr val="000000"/>
              </a:solidFill>
              <a:latin typeface="Arial"/>
            </a:endParaRPr>
          </a:p>
          <a:p>
            <a:pPr marL="186120" algn="just">
              <a:lnSpc>
                <a:spcPct val="150000"/>
              </a:lnSpc>
            </a:pPr>
            <a:r>
              <a:rPr lang="en-US" sz="1300" b="1" strike="noStrike" spc="-1">
                <a:solidFill>
                  <a:srgbClr val="002060"/>
                </a:solidFill>
                <a:latin typeface="Poppins"/>
                <a:ea typeface="Arial"/>
              </a:rPr>
              <a:t>5. Graduates will be able to select and use modern engineering software tools and equipment to analyze mechanical engineering problems 	</a:t>
            </a:r>
            <a:endParaRPr lang="en-US" sz="1300" b="0" strike="noStrike" spc="-1">
              <a:solidFill>
                <a:srgbClr val="000000"/>
              </a:solidFill>
              <a:latin typeface="Arial"/>
            </a:endParaRPr>
          </a:p>
          <a:p>
            <a:pPr marL="186120" algn="just">
              <a:lnSpc>
                <a:spcPct val="150000"/>
              </a:lnSpc>
            </a:pPr>
            <a:r>
              <a:rPr lang="en-US" sz="1300" b="1" strike="noStrike" spc="-1">
                <a:solidFill>
                  <a:srgbClr val="002060"/>
                </a:solidFill>
                <a:latin typeface="Poppins"/>
                <a:ea typeface="Arial"/>
              </a:rPr>
              <a:t>6. Graduates will be able to appreciate social and cultural values, assess the health, safety and legal issues and practices. 	</a:t>
            </a:r>
            <a:endParaRPr lang="en-US" sz="1300" b="0" strike="noStrike" spc="-1">
              <a:solidFill>
                <a:srgbClr val="000000"/>
              </a:solidFill>
              <a:latin typeface="Arial"/>
            </a:endParaRPr>
          </a:p>
          <a:p>
            <a:pPr marL="186120" algn="just">
              <a:lnSpc>
                <a:spcPct val="150000"/>
              </a:lnSpc>
            </a:pPr>
            <a:r>
              <a:rPr lang="en-US" sz="1300" b="1" strike="noStrike" spc="-1">
                <a:solidFill>
                  <a:srgbClr val="002060"/>
                </a:solidFill>
                <a:latin typeface="Poppins"/>
                <a:ea typeface="Arial"/>
              </a:rPr>
              <a:t>7.Graduates will be able to understand the impact of professional engineering solution for sustainable development. 	</a:t>
            </a:r>
            <a:endParaRPr lang="en-US" sz="1300" b="0" strike="noStrike" spc="-1">
              <a:solidFill>
                <a:srgbClr val="000000"/>
              </a:solidFill>
              <a:latin typeface="Arial"/>
            </a:endParaRPr>
          </a:p>
          <a:p>
            <a:pPr marL="186120" algn="just">
              <a:lnSpc>
                <a:spcPct val="150000"/>
              </a:lnSpc>
            </a:pPr>
            <a:r>
              <a:rPr lang="en-US" sz="1300" b="1" strike="noStrike" spc="-1">
                <a:solidFill>
                  <a:srgbClr val="002060"/>
                </a:solidFill>
                <a:latin typeface="Poppins"/>
                <a:ea typeface="Arial"/>
              </a:rPr>
              <a:t>8. Graduates will be able to understand the professional as well as ethical responsibilities and norms of different countries. 	</a:t>
            </a:r>
            <a:endParaRPr lang="en-US" sz="1300" b="0" strike="noStrike" spc="-1">
              <a:solidFill>
                <a:srgbClr val="000000"/>
              </a:solidFill>
              <a:latin typeface="Arial"/>
            </a:endParaRPr>
          </a:p>
          <a:p>
            <a:pPr marL="186120" algn="just">
              <a:lnSpc>
                <a:spcPct val="150000"/>
              </a:lnSpc>
            </a:pPr>
            <a:r>
              <a:rPr lang="en-US" sz="1300" b="1" strike="noStrike" spc="-1">
                <a:solidFill>
                  <a:srgbClr val="002060"/>
                </a:solidFill>
                <a:latin typeface="Poppins"/>
                <a:ea typeface="Arial"/>
              </a:rPr>
              <a:t>9. Graduates will be able to function effectively within multidisciplinary team as a leader or member. 	</a:t>
            </a:r>
            <a:endParaRPr lang="en-US" sz="1300" b="0" strike="noStrike" spc="-1">
              <a:solidFill>
                <a:srgbClr val="000000"/>
              </a:solidFill>
              <a:latin typeface="Arial"/>
            </a:endParaRPr>
          </a:p>
          <a:p>
            <a:pPr marL="186120" algn="just">
              <a:lnSpc>
                <a:spcPct val="150000"/>
              </a:lnSpc>
            </a:pPr>
            <a:r>
              <a:rPr lang="en-US" sz="1300" b="1" strike="noStrike" spc="-1">
                <a:solidFill>
                  <a:srgbClr val="002060"/>
                </a:solidFill>
                <a:latin typeface="Poppins"/>
                <a:ea typeface="Arial"/>
              </a:rPr>
              <a:t>10. Graduates will be able to communicate effectively within engineering community and society by means of report writing, presentation and documentation. 	</a:t>
            </a:r>
            <a:endParaRPr lang="en-US" sz="1300" b="0" strike="noStrike" spc="-1">
              <a:solidFill>
                <a:srgbClr val="000000"/>
              </a:solidFill>
              <a:latin typeface="Arial"/>
            </a:endParaRPr>
          </a:p>
          <a:p>
            <a:pPr marL="186120" algn="just">
              <a:lnSpc>
                <a:spcPct val="150000"/>
              </a:lnSpc>
            </a:pPr>
            <a:r>
              <a:rPr lang="en-US" sz="1300" b="1" strike="noStrike" spc="-1">
                <a:solidFill>
                  <a:srgbClr val="002060"/>
                </a:solidFill>
                <a:latin typeface="Poppins"/>
                <a:ea typeface="Arial"/>
              </a:rPr>
              <a:t>11. Graduates will able to demonstrate knowledge and understanding of engineering and management 	</a:t>
            </a:r>
            <a:endParaRPr lang="en-US" sz="1300" b="0" strike="noStrike" spc="-1">
              <a:solidFill>
                <a:srgbClr val="000000"/>
              </a:solidFill>
              <a:latin typeface="Arial"/>
            </a:endParaRPr>
          </a:p>
          <a:p>
            <a:pPr marL="186120" algn="just">
              <a:lnSpc>
                <a:spcPct val="150000"/>
              </a:lnSpc>
            </a:pPr>
            <a:r>
              <a:rPr lang="en-US" sz="1300" b="1" strike="noStrike" spc="-1">
                <a:solidFill>
                  <a:srgbClr val="002060"/>
                </a:solidFill>
                <a:latin typeface="Poppins"/>
                <a:ea typeface="Arial"/>
              </a:rPr>
              <a:t>12. Graduates will be able to understand clearly and implement the values of lifelong learning </a:t>
            </a:r>
            <a:r>
              <a:rPr lang="en-US" sz="1600" b="1" strike="noStrike" spc="-1">
                <a:solidFill>
                  <a:srgbClr val="000000"/>
                </a:solidFill>
                <a:latin typeface="Poppins"/>
                <a:ea typeface="Arial"/>
              </a:rPr>
              <a:t>	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TextBox 3"/>
          <p:cNvSpPr/>
          <p:nvPr/>
        </p:nvSpPr>
        <p:spPr>
          <a:xfrm>
            <a:off x="0" y="159120"/>
            <a:ext cx="1219176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IN" sz="2400" b="1" strike="noStrike" spc="-1">
                <a:solidFill>
                  <a:srgbClr val="002060"/>
                </a:solidFill>
                <a:latin typeface="Poppins"/>
                <a:ea typeface="Tahoma"/>
              </a:rPr>
              <a:t>Program Outcomes (POs)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1"/>
          <p:cNvSpPr>
            <a:spLocks noGrp="1"/>
          </p:cNvSpPr>
          <p:nvPr>
            <p:ph type="ftr" idx="70"/>
          </p:nvPr>
        </p:nvSpPr>
        <p:spPr>
          <a:xfrm>
            <a:off x="4038480" y="6356520"/>
            <a:ext cx="45716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defRPr lang="en-US" sz="1200" b="0" strike="noStrike" spc="-1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BOS, COMPUTER SCIENCE AND ENGINEERING (DATA SCIENCE), SJCEM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sldNum" idx="71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IN" sz="1200" b="0" strike="noStrike" spc="-1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61D3876C-1A95-4DC4-BD83-523A3DBCAAFF}" type="slidenum">
              <a:rPr lang="en-IN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5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object 14"/>
          <p:cNvSpPr/>
          <p:nvPr/>
        </p:nvSpPr>
        <p:spPr>
          <a:xfrm>
            <a:off x="0" y="211680"/>
            <a:ext cx="12191760" cy="378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400" b="1" strike="noStrike" spc="-1">
                <a:solidFill>
                  <a:srgbClr val="002060"/>
                </a:solidFill>
                <a:latin typeface="Poppins"/>
                <a:ea typeface="Verdana"/>
              </a:rPr>
              <a:t>BOS MEMBERS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56" name="Table 3"/>
          <p:cNvGraphicFramePr/>
          <p:nvPr>
            <p:extLst>
              <p:ext uri="{D42A27DB-BD31-4B8C-83A1-F6EECF244321}">
                <p14:modId xmlns:p14="http://schemas.microsoft.com/office/powerpoint/2010/main" val="1497841767"/>
              </p:ext>
            </p:extLst>
          </p:nvPr>
        </p:nvGraphicFramePr>
        <p:xfrm>
          <a:off x="220680" y="1313640"/>
          <a:ext cx="11676600" cy="5350680"/>
        </p:xfrm>
        <a:graphic>
          <a:graphicData uri="http://schemas.openxmlformats.org/drawingml/2006/table">
            <a:tbl>
              <a:tblPr/>
              <a:tblGrid>
                <a:gridCol w="639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68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68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4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strike="noStrike" spc="-1">
                          <a:solidFill>
                            <a:srgbClr val="002060"/>
                          </a:solidFill>
                          <a:latin typeface="Poppins"/>
                          <a:ea typeface="Arial"/>
                        </a:rPr>
                        <a:t>Sr. No.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7000" marR="27000"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strike="noStrike" spc="-1">
                          <a:solidFill>
                            <a:srgbClr val="002060"/>
                          </a:solidFill>
                          <a:latin typeface="Poppins"/>
                          <a:ea typeface="Arial"/>
                        </a:rPr>
                        <a:t>Designation in Committee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7000" marR="27000"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strike="noStrike" spc="-1">
                          <a:solidFill>
                            <a:srgbClr val="002060"/>
                          </a:solidFill>
                          <a:latin typeface="Poppins"/>
                          <a:ea typeface="Arial"/>
                        </a:rPr>
                        <a:t>Member Names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7000" marR="27000"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561"/>
                        </a:spcAft>
                      </a:pPr>
                      <a:r>
                        <a:rPr lang="en-US" sz="1600" b="1" strike="noStrike" spc="-1">
                          <a:solidFill>
                            <a:srgbClr val="002060"/>
                          </a:solidFill>
                          <a:latin typeface="Poppins"/>
                          <a:ea typeface="Arial"/>
                        </a:rPr>
                        <a:t>01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7000" marR="27000"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561"/>
                        </a:spcAft>
                      </a:pPr>
                      <a:r>
                        <a:rPr lang="en-US" sz="1600" b="1" strike="noStrike" spc="-1">
                          <a:solidFill>
                            <a:srgbClr val="002060"/>
                          </a:solidFill>
                          <a:latin typeface="Poppins"/>
                          <a:ea typeface="Arial"/>
                        </a:rPr>
                        <a:t>Chairman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7000" marR="27000"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561"/>
                        </a:spcAft>
                      </a:pPr>
                      <a:r>
                        <a:rPr lang="en-US" sz="1600" b="1" strike="noStrike" spc="-1" dirty="0">
                          <a:solidFill>
                            <a:srgbClr val="002060"/>
                          </a:solidFill>
                          <a:latin typeface="Poppins"/>
                          <a:ea typeface="Arial"/>
                        </a:rPr>
                        <a:t>Dr. Manish Rana</a:t>
                      </a:r>
                      <a:endParaRPr lang="en-US" sz="16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7000" marR="27000"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72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561"/>
                        </a:spcAft>
                      </a:pPr>
                      <a:r>
                        <a:rPr lang="en-US" sz="1600" b="1" strike="noStrike" spc="-1">
                          <a:solidFill>
                            <a:srgbClr val="002060"/>
                          </a:solidFill>
                          <a:latin typeface="Poppins"/>
                          <a:ea typeface="Arial"/>
                        </a:rPr>
                        <a:t>02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7000" marR="27000"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561"/>
                        </a:spcAft>
                      </a:pPr>
                      <a:r>
                        <a:rPr lang="en-US" sz="1600" b="1" strike="noStrike" spc="-1">
                          <a:solidFill>
                            <a:srgbClr val="002060"/>
                          </a:solidFill>
                          <a:latin typeface="Poppins"/>
                          <a:ea typeface="Arial"/>
                        </a:rPr>
                        <a:t>All faculty members of the Department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7000" marR="27000"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57200" lvl="1" indent="0" algn="just">
                        <a:lnSpc>
                          <a:spcPct val="100000"/>
                        </a:lnSpc>
                        <a:spcAft>
                          <a:spcPts val="561"/>
                        </a:spcAft>
                        <a:buClr>
                          <a:srgbClr val="000000"/>
                        </a:buClr>
                        <a:buFont typeface="Arial"/>
                        <a:buNone/>
                        <a:tabLst>
                          <a:tab pos="198720" algn="l"/>
                        </a:tabLst>
                      </a:pPr>
                      <a:r>
                        <a:rPr lang="en-US" sz="1600" b="1" strike="noStrike" spc="-1" dirty="0">
                          <a:solidFill>
                            <a:srgbClr val="002060"/>
                          </a:solidFill>
                          <a:latin typeface="Poppins"/>
                          <a:ea typeface="Arial"/>
                        </a:rPr>
                        <a:t>1. Ms. Riya Rana        2. Mr. Adil Shaikh</a:t>
                      </a:r>
                      <a:endParaRPr lang="en-US" sz="16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457200" lvl="1" indent="0" algn="just">
                        <a:lnSpc>
                          <a:spcPct val="100000"/>
                        </a:lnSpc>
                        <a:spcAft>
                          <a:spcPts val="561"/>
                        </a:spcAft>
                        <a:buClr>
                          <a:srgbClr val="000000"/>
                        </a:buClr>
                        <a:buFont typeface="Arial"/>
                        <a:buNone/>
                        <a:tabLst>
                          <a:tab pos="198720" algn="l"/>
                        </a:tabLst>
                      </a:pPr>
                      <a:r>
                        <a:rPr lang="en-US" sz="1600" b="1" strike="noStrike" spc="-1" dirty="0">
                          <a:solidFill>
                            <a:srgbClr val="002060"/>
                          </a:solidFill>
                          <a:latin typeface="Poppins"/>
                          <a:ea typeface="Arial"/>
                        </a:rPr>
                        <a:t>3. </a:t>
                      </a:r>
                      <a:r>
                        <a:rPr lang="en-US" sz="1600" b="1" strike="noStrike" spc="-1" dirty="0" err="1">
                          <a:solidFill>
                            <a:srgbClr val="002060"/>
                          </a:solidFill>
                          <a:latin typeface="Poppins"/>
                          <a:ea typeface="Arial"/>
                        </a:rPr>
                        <a:t>Mr</a:t>
                      </a:r>
                      <a:r>
                        <a:rPr lang="en-US" sz="1600" b="1" strike="noStrike" spc="-1" dirty="0">
                          <a:solidFill>
                            <a:srgbClr val="002060"/>
                          </a:solidFill>
                          <a:latin typeface="Poppins"/>
                          <a:ea typeface="Arial"/>
                        </a:rPr>
                        <a:t> Sachin </a:t>
                      </a:r>
                      <a:r>
                        <a:rPr lang="en-US" sz="1600" b="1" strike="noStrike" spc="-1" dirty="0" err="1">
                          <a:solidFill>
                            <a:srgbClr val="002060"/>
                          </a:solidFill>
                          <a:latin typeface="Poppins"/>
                          <a:ea typeface="Arial"/>
                        </a:rPr>
                        <a:t>Sase</a:t>
                      </a:r>
                      <a:r>
                        <a:rPr lang="en-US" sz="1600" b="1" strike="noStrike" spc="-1" dirty="0">
                          <a:solidFill>
                            <a:srgbClr val="002060"/>
                          </a:solidFill>
                          <a:latin typeface="Poppins"/>
                          <a:ea typeface="Arial"/>
                        </a:rPr>
                        <a:t>    4. Ms. Aishwarya </a:t>
                      </a:r>
                      <a:r>
                        <a:rPr lang="en-US" sz="1600" b="1" strike="noStrike" spc="-1" dirty="0" err="1">
                          <a:solidFill>
                            <a:srgbClr val="002060"/>
                          </a:solidFill>
                          <a:latin typeface="Poppins"/>
                          <a:ea typeface="Arial"/>
                        </a:rPr>
                        <a:t>Churi</a:t>
                      </a:r>
                      <a:r>
                        <a:rPr lang="en-US" sz="1600" b="1" strike="noStrike" spc="-1" dirty="0">
                          <a:solidFill>
                            <a:srgbClr val="002060"/>
                          </a:solidFill>
                          <a:latin typeface="Poppins"/>
                          <a:ea typeface="Arial"/>
                        </a:rPr>
                        <a:t>  5. Ms. Shruti Mishra</a:t>
                      </a:r>
                      <a:endParaRPr lang="en-US" sz="16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7000" marR="27000"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78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561"/>
                        </a:spcAft>
                      </a:pPr>
                      <a:r>
                        <a:rPr lang="en-US" sz="1600" b="1" strike="noStrike" spc="-1">
                          <a:solidFill>
                            <a:srgbClr val="002060"/>
                          </a:solidFill>
                          <a:latin typeface="Poppins"/>
                          <a:ea typeface="Arial"/>
                        </a:rPr>
                        <a:t>03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7000" marR="27000"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561"/>
                        </a:spcAft>
                      </a:pPr>
                      <a:r>
                        <a:rPr lang="en-US" sz="1600" b="1" strike="noStrike" spc="-1" dirty="0">
                          <a:solidFill>
                            <a:srgbClr val="002060"/>
                          </a:solidFill>
                          <a:latin typeface="Poppins"/>
                          <a:ea typeface="Arial"/>
                        </a:rPr>
                        <a:t>Subject Expert 01 </a:t>
                      </a:r>
                      <a:endParaRPr lang="en-US" sz="16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561"/>
                        </a:spcAft>
                      </a:pPr>
                      <a:r>
                        <a:rPr lang="en-US" sz="1600" b="1" strike="noStrike" spc="-1" dirty="0">
                          <a:solidFill>
                            <a:srgbClr val="002060"/>
                          </a:solidFill>
                          <a:latin typeface="Poppins"/>
                          <a:ea typeface="Arial"/>
                        </a:rPr>
                        <a:t>[Outside the parent University are to be nominated by the Academic Council]</a:t>
                      </a:r>
                      <a:endParaRPr lang="en-US" sz="16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7000" marR="27000"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1600" b="1" strike="noStrike" spc="-1">
                          <a:solidFill>
                            <a:srgbClr val="002060"/>
                          </a:solidFill>
                          <a:latin typeface="Poppins"/>
                          <a:ea typeface="Arial"/>
                        </a:rPr>
                        <a:t>   </a:t>
                      </a:r>
                      <a:r>
                        <a:rPr lang="en-IN" sz="1600" b="1" strike="noStrike" spc="-1">
                          <a:solidFill>
                            <a:srgbClr val="002060"/>
                          </a:solidFill>
                          <a:latin typeface="Poppins"/>
                          <a:ea typeface="Arial"/>
                        </a:rPr>
                        <a:t>Dr. Saumya Y. M.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IN" sz="1600" b="1" strike="noStrike" spc="-1">
                          <a:solidFill>
                            <a:srgbClr val="002060"/>
                          </a:solidFill>
                          <a:latin typeface="Poppins"/>
                          <a:ea typeface="Arial"/>
                        </a:rPr>
                        <a:t>   </a:t>
                      </a:r>
                      <a:r>
                        <a:rPr lang="en-IN" sz="1600" b="0" strike="noStrike" spc="-1">
                          <a:solidFill>
                            <a:srgbClr val="002060"/>
                          </a:solidFill>
                          <a:latin typeface="Poppins"/>
                          <a:ea typeface="Arial"/>
                        </a:rPr>
                        <a:t>Associate Prof., St Joseph Engineering College, Mangalore, Karnataka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7000" marR="27000"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422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561"/>
                        </a:spcAft>
                      </a:pPr>
                      <a:r>
                        <a:rPr lang="en-US" sz="1600" b="1" strike="noStrike" spc="-1">
                          <a:solidFill>
                            <a:srgbClr val="002060"/>
                          </a:solidFill>
                          <a:latin typeface="Poppins"/>
                          <a:ea typeface="Arial"/>
                        </a:rPr>
                        <a:t>04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7000" marR="27000"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561"/>
                        </a:spcAft>
                      </a:pPr>
                      <a:r>
                        <a:rPr lang="en-US" sz="1600" b="1" strike="noStrike" spc="-1">
                          <a:solidFill>
                            <a:srgbClr val="002060"/>
                          </a:solidFill>
                          <a:latin typeface="Poppins"/>
                          <a:ea typeface="Arial"/>
                        </a:rPr>
                        <a:t>Subject Expert 02 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561"/>
                        </a:spcAft>
                      </a:pPr>
                      <a:r>
                        <a:rPr lang="en-US" sz="1600" b="1" strike="noStrike" spc="-1">
                          <a:solidFill>
                            <a:srgbClr val="002060"/>
                          </a:solidFill>
                          <a:latin typeface="Poppins"/>
                          <a:ea typeface="Arial"/>
                        </a:rPr>
                        <a:t>[Outside the parent University are to be nominated by the Academic Council]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7000" marR="27000"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IN" sz="1600" b="1" strike="noStrike" spc="-1">
                          <a:solidFill>
                            <a:srgbClr val="002060"/>
                          </a:solidFill>
                          <a:highlight>
                            <a:srgbClr val="FFFFFF"/>
                          </a:highlight>
                          <a:latin typeface="Poppins"/>
                          <a:ea typeface="Arial"/>
                        </a:rPr>
                        <a:t>   </a:t>
                      </a:r>
                      <a:r>
                        <a:rPr lang="en-IN" sz="1600" b="1" strike="noStrike" spc="-1">
                          <a:solidFill>
                            <a:srgbClr val="002060"/>
                          </a:solidFill>
                          <a:latin typeface="Poppins"/>
                          <a:ea typeface="Arial"/>
                        </a:rPr>
                        <a:t>Dr. Rashmi Deshmukh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IN" sz="1600" b="1" strike="noStrike" spc="-1">
                          <a:solidFill>
                            <a:srgbClr val="002060"/>
                          </a:solidFill>
                          <a:latin typeface="Poppins"/>
                          <a:ea typeface="Arial"/>
                        </a:rPr>
                        <a:t>   </a:t>
                      </a:r>
                      <a:r>
                        <a:rPr lang="en-IN" sz="1600" b="0" strike="noStrike" spc="-1">
                          <a:solidFill>
                            <a:srgbClr val="002060"/>
                          </a:solidFill>
                          <a:latin typeface="Poppins"/>
                          <a:ea typeface="Arial"/>
                        </a:rPr>
                        <a:t>Associate Prof., DOT, Shivaji University, Kolhapur, Maharashtra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7000" marR="27000"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422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561"/>
                        </a:spcAft>
                      </a:pPr>
                      <a:r>
                        <a:rPr lang="en-US" sz="1600" b="1" strike="noStrike" spc="-1">
                          <a:solidFill>
                            <a:srgbClr val="002060"/>
                          </a:solidFill>
                          <a:latin typeface="Poppins"/>
                          <a:ea typeface="Arial"/>
                        </a:rPr>
                        <a:t>05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7000" marR="27000"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561"/>
                        </a:spcAft>
                      </a:pPr>
                      <a:r>
                        <a:rPr lang="en-US" sz="1600" b="1" strike="noStrike" spc="-1">
                          <a:solidFill>
                            <a:srgbClr val="002060"/>
                          </a:solidFill>
                          <a:latin typeface="Poppins"/>
                          <a:ea typeface="Arial"/>
                        </a:rPr>
                        <a:t>Expert 01 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561"/>
                        </a:spcAft>
                      </a:pPr>
                      <a:r>
                        <a:rPr lang="en-US" sz="1600" b="1" strike="noStrike" spc="-1">
                          <a:solidFill>
                            <a:srgbClr val="002060"/>
                          </a:solidFill>
                          <a:latin typeface="Poppins"/>
                          <a:ea typeface="Arial"/>
                        </a:rPr>
                        <a:t>[Nominated by the Vice-Chancellor from a panel of six recommended]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7000" marR="27000"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98720">
                        <a:lnSpc>
                          <a:spcPct val="100000"/>
                        </a:lnSpc>
                      </a:pPr>
                      <a:r>
                        <a:rPr lang="en-IN" sz="1600" b="1" strike="noStrike" spc="-1" dirty="0">
                          <a:solidFill>
                            <a:srgbClr val="002060"/>
                          </a:solidFill>
                          <a:latin typeface="Poppins"/>
                        </a:rPr>
                        <a:t>Dr. Bhavesh Patel</a:t>
                      </a:r>
                      <a:endParaRPr lang="en-US" sz="16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198720">
                        <a:lnSpc>
                          <a:spcPct val="100000"/>
                        </a:lnSpc>
                      </a:pPr>
                      <a:r>
                        <a:rPr lang="en-IN" sz="1600" b="0" strike="noStrike" spc="-1" dirty="0">
                          <a:solidFill>
                            <a:srgbClr val="002060"/>
                          </a:solidFill>
                          <a:latin typeface="Poppins"/>
                        </a:rPr>
                        <a:t>Principal, Shah and Anchor </a:t>
                      </a:r>
                      <a:r>
                        <a:rPr lang="en-IN" sz="1600" b="0" strike="noStrike" spc="-1" dirty="0" err="1">
                          <a:solidFill>
                            <a:srgbClr val="002060"/>
                          </a:solidFill>
                          <a:latin typeface="Poppins"/>
                        </a:rPr>
                        <a:t>Kutchchi</a:t>
                      </a:r>
                      <a:r>
                        <a:rPr lang="en-IN" sz="1600" b="0" strike="noStrike" spc="-1" dirty="0">
                          <a:solidFill>
                            <a:srgbClr val="002060"/>
                          </a:solidFill>
                          <a:latin typeface="Poppins"/>
                        </a:rPr>
                        <a:t> Engineering College, Mumbai,    Maharashtra</a:t>
                      </a:r>
                      <a:endParaRPr lang="en-US" sz="16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7000" marR="27000"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7" name="PlaceHolder 1"/>
          <p:cNvSpPr>
            <a:spLocks noGrp="1"/>
          </p:cNvSpPr>
          <p:nvPr>
            <p:ph type="ftr" idx="72"/>
          </p:nvPr>
        </p:nvSpPr>
        <p:spPr>
          <a:xfrm>
            <a:off x="4038480" y="6356520"/>
            <a:ext cx="45716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defRPr lang="en-US" sz="1200" b="0" strike="noStrike" spc="-1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BOS, COMPUTER SCIENCE AND ENGINEERING (DATA SCIENCE), SJCEM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sldNum" idx="7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IN" sz="1200" b="0" strike="noStrike" spc="-1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77EEB354-3FAB-4DA1-AEBD-957C64D1C2CB}" type="slidenum">
              <a:rPr lang="en-IN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6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object 14"/>
          <p:cNvSpPr/>
          <p:nvPr/>
        </p:nvSpPr>
        <p:spPr>
          <a:xfrm>
            <a:off x="0" y="211680"/>
            <a:ext cx="12191760" cy="378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en-US" sz="2400" b="1" strike="noStrike" spc="-1">
                <a:solidFill>
                  <a:srgbClr val="002060"/>
                </a:solidFill>
                <a:latin typeface="Poppins"/>
                <a:ea typeface="Verdana"/>
              </a:rPr>
              <a:t>BOS MEMBERS</a:t>
            </a:r>
            <a:endParaRPr lang="en-US" sz="24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60" name="Table 3"/>
          <p:cNvGraphicFramePr/>
          <p:nvPr/>
        </p:nvGraphicFramePr>
        <p:xfrm>
          <a:off x="237240" y="1454040"/>
          <a:ext cx="11717280" cy="4774920"/>
        </p:xfrm>
        <a:graphic>
          <a:graphicData uri="http://schemas.openxmlformats.org/drawingml/2006/table">
            <a:tbl>
              <a:tblPr/>
              <a:tblGrid>
                <a:gridCol w="64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78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82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strike="noStrike" spc="-1">
                          <a:solidFill>
                            <a:srgbClr val="002060"/>
                          </a:solidFill>
                          <a:latin typeface="Poppins"/>
                          <a:ea typeface="Arial"/>
                        </a:rPr>
                        <a:t>Sr. No.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7000" marR="27000"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strike="noStrike" spc="-1">
                          <a:solidFill>
                            <a:srgbClr val="002060"/>
                          </a:solidFill>
                          <a:latin typeface="Poppins"/>
                          <a:ea typeface="Arial"/>
                        </a:rPr>
                        <a:t>Designation in Committee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7000" marR="27000"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strike="noStrike" spc="-1">
                          <a:solidFill>
                            <a:srgbClr val="002060"/>
                          </a:solidFill>
                          <a:latin typeface="Poppins"/>
                          <a:ea typeface="Arial"/>
                        </a:rPr>
                        <a:t>Member Names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7000" marR="27000"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2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561"/>
                        </a:spcAft>
                      </a:pPr>
                      <a:r>
                        <a:rPr lang="en-US" sz="1600" b="1" strike="noStrike" spc="-1">
                          <a:solidFill>
                            <a:srgbClr val="002060"/>
                          </a:solidFill>
                          <a:latin typeface="Poppins"/>
                          <a:ea typeface="Arial"/>
                        </a:rPr>
                        <a:t>06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7000" marR="27000"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561"/>
                        </a:spcAft>
                      </a:pPr>
                      <a:r>
                        <a:rPr lang="en-US" sz="1600" b="1" strike="noStrike" spc="-1">
                          <a:solidFill>
                            <a:srgbClr val="002060"/>
                          </a:solidFill>
                          <a:latin typeface="Poppins"/>
                          <a:ea typeface="Arial"/>
                        </a:rPr>
                        <a:t>Industry/corporate sector/allied areas to be nominated by the Principal.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7000" marR="27000"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98720">
                        <a:lnSpc>
                          <a:spcPct val="100000"/>
                        </a:lnSpc>
                      </a:pPr>
                      <a:r>
                        <a:rPr lang="en-IN" sz="1600" b="1" strike="noStrike" spc="-1">
                          <a:solidFill>
                            <a:srgbClr val="002060"/>
                          </a:solidFill>
                          <a:latin typeface="Poppins"/>
                        </a:rPr>
                        <a:t>Mr. Himanshu Singh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198720">
                        <a:lnSpc>
                          <a:spcPct val="100000"/>
                        </a:lnSpc>
                      </a:pPr>
                      <a:r>
                        <a:rPr lang="en-IN" sz="1600" b="0" strike="noStrike" spc="-1">
                          <a:solidFill>
                            <a:srgbClr val="002060"/>
                          </a:solidFill>
                          <a:latin typeface="Poppins"/>
                        </a:rPr>
                        <a:t>Vice President, J. P. Morgan Chase, Mumbai, Maharashtra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7000" marR="27000"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79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b="1" strike="noStrike" spc="-1">
                          <a:solidFill>
                            <a:srgbClr val="002060"/>
                          </a:solidFill>
                          <a:latin typeface="Poppins"/>
                          <a:ea typeface="Arial"/>
                        </a:rPr>
                        <a:t>07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7000" marR="27000"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1600" b="1" strike="noStrike" spc="-1">
                          <a:solidFill>
                            <a:srgbClr val="002060"/>
                          </a:solidFill>
                          <a:latin typeface="Poppins"/>
                          <a:ea typeface="Arial"/>
                        </a:rPr>
                        <a:t>Alumni Member [Nominated by the Principal]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7000" marR="27000"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98720">
                        <a:lnSpc>
                          <a:spcPct val="100000"/>
                        </a:lnSpc>
                      </a:pPr>
                      <a:r>
                        <a:rPr lang="en-IN" sz="1600" b="1" strike="noStrike" spc="-1">
                          <a:solidFill>
                            <a:srgbClr val="002060"/>
                          </a:solidFill>
                          <a:latin typeface="Poppins"/>
                        </a:rPr>
                        <a:t>Mr. Hiren Anand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198720">
                        <a:lnSpc>
                          <a:spcPct val="100000"/>
                        </a:lnSpc>
                      </a:pPr>
                      <a:r>
                        <a:rPr lang="en-IN" sz="1600" b="0" strike="noStrike" spc="-1">
                          <a:solidFill>
                            <a:srgbClr val="002060"/>
                          </a:solidFill>
                          <a:latin typeface="Poppins"/>
                        </a:rPr>
                        <a:t>Software Quality Analyst, eClinical Works, Ahmedabad, Gujrat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7000" marR="27000"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25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561"/>
                        </a:spcAft>
                      </a:pPr>
                      <a:r>
                        <a:rPr lang="en-US" sz="1600" b="1" strike="noStrike" spc="-1">
                          <a:solidFill>
                            <a:srgbClr val="002060"/>
                          </a:solidFill>
                          <a:latin typeface="Poppins"/>
                          <a:ea typeface="Arial"/>
                        </a:rPr>
                        <a:t>08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7000" marR="27000"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561"/>
                        </a:spcAft>
                      </a:pPr>
                      <a:r>
                        <a:rPr lang="en-US" sz="1600" b="1" strike="noStrike" spc="-1">
                          <a:solidFill>
                            <a:srgbClr val="002060"/>
                          </a:solidFill>
                          <a:latin typeface="Poppins"/>
                          <a:ea typeface="Arial"/>
                        </a:rPr>
                        <a:t>Experts from outside the Autonomous College [Nominated by the Principal]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7000" marR="27000"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98720">
                        <a:lnSpc>
                          <a:spcPct val="100000"/>
                        </a:lnSpc>
                      </a:pPr>
                      <a:r>
                        <a:rPr lang="en-IN" sz="1600" b="1" strike="noStrike" spc="-1">
                          <a:solidFill>
                            <a:srgbClr val="002060"/>
                          </a:solidFill>
                          <a:latin typeface="Poppins"/>
                        </a:rPr>
                        <a:t>Dr. Terence K. Johnson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198720">
                        <a:lnSpc>
                          <a:spcPct val="100000"/>
                        </a:lnSpc>
                      </a:pPr>
                      <a:r>
                        <a:rPr lang="en-IN" sz="1600" b="0" strike="noStrike" spc="-1">
                          <a:solidFill>
                            <a:srgbClr val="002060"/>
                          </a:solidFill>
                          <a:latin typeface="Poppins"/>
                        </a:rPr>
                        <a:t>Associate Dean, Mangalore Institute of Technology, Mangalore, Karnataka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7000" marR="27000"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26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561"/>
                        </a:spcAft>
                      </a:pPr>
                      <a:r>
                        <a:rPr lang="en-US" sz="1600" b="1" strike="noStrike" spc="-1">
                          <a:solidFill>
                            <a:srgbClr val="002060"/>
                          </a:solidFill>
                          <a:latin typeface="Poppins"/>
                          <a:ea typeface="Arial Unicode MS"/>
                        </a:rPr>
                        <a:t>09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7000" marR="27000"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561"/>
                        </a:spcAft>
                      </a:pPr>
                      <a:r>
                        <a:rPr lang="en-US" sz="1600" b="1" strike="noStrike" spc="-1">
                          <a:solidFill>
                            <a:srgbClr val="002060"/>
                          </a:solidFill>
                          <a:latin typeface="Poppins"/>
                          <a:ea typeface="Arial Unicode MS"/>
                        </a:rPr>
                        <a:t>Special Invitee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7000" marR="27000"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98720">
                        <a:lnSpc>
                          <a:spcPct val="100000"/>
                        </a:lnSpc>
                      </a:pPr>
                      <a:r>
                        <a:rPr lang="en-IN" sz="1600" b="1" strike="noStrike" spc="-1">
                          <a:solidFill>
                            <a:srgbClr val="002060"/>
                          </a:solidFill>
                          <a:latin typeface="Poppins"/>
                        </a:rPr>
                        <a:t>Dr. Rupa Mehta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198720">
                        <a:lnSpc>
                          <a:spcPct val="100000"/>
                        </a:lnSpc>
                      </a:pPr>
                      <a:r>
                        <a:rPr lang="en-IN" sz="1600" b="0" strike="noStrike" spc="-1">
                          <a:solidFill>
                            <a:srgbClr val="002060"/>
                          </a:solidFill>
                          <a:latin typeface="Poppins"/>
                        </a:rPr>
                        <a:t>Former HoD Computer Engineering,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198720">
                        <a:lnSpc>
                          <a:spcPct val="100000"/>
                        </a:lnSpc>
                      </a:pPr>
                      <a:r>
                        <a:rPr lang="en-IN" sz="1600" b="0" strike="noStrike" spc="-1">
                          <a:solidFill>
                            <a:srgbClr val="002060"/>
                          </a:solidFill>
                          <a:latin typeface="Poppins"/>
                        </a:rPr>
                        <a:t>SVNIT, Surat, Gujrat</a:t>
                      </a:r>
                      <a:endParaRPr lang="en-US" sz="16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27000" marR="27000" anchor="ctr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1" name="PlaceHolder 1"/>
          <p:cNvSpPr>
            <a:spLocks noGrp="1"/>
          </p:cNvSpPr>
          <p:nvPr>
            <p:ph type="ftr" idx="74"/>
          </p:nvPr>
        </p:nvSpPr>
        <p:spPr>
          <a:xfrm>
            <a:off x="4038480" y="6356520"/>
            <a:ext cx="45716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defRPr lang="en-US" sz="1200" b="0" strike="noStrike" spc="-1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BOS, COMPUTER SCIENCE AND ENGINEERING (DATA SCIENCE), SJCEM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sldNum" idx="75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IN" sz="1200" b="0" strike="noStrike" spc="-1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C46835A2-2E57-4543-9128-2F0E70B60E36}" type="slidenum">
              <a:rPr lang="en-IN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7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2340360" y="343440"/>
            <a:ext cx="7238520" cy="51840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>
              <a:lnSpc>
                <a:spcPct val="90000"/>
              </a:lnSpc>
              <a:buNone/>
            </a:pPr>
            <a:r>
              <a:rPr lang="en-IN" sz="2800" b="1" strike="noStrike" spc="-1">
                <a:solidFill>
                  <a:srgbClr val="002060"/>
                </a:solidFill>
                <a:latin typeface="Poppins"/>
                <a:ea typeface="Calibri"/>
              </a:rPr>
              <a:t>Agenda: 1/6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/>
          </p:nvPr>
        </p:nvSpPr>
        <p:spPr>
          <a:xfrm>
            <a:off x="234000" y="1294200"/>
            <a:ext cx="11723400" cy="705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457200" indent="-343080">
              <a:lnSpc>
                <a:spcPct val="150000"/>
              </a:lnSpc>
              <a:spcBef>
                <a:spcPts val="1001"/>
              </a:spcBef>
              <a:buClr>
                <a:srgbClr val="000000"/>
              </a:buClr>
              <a:buFont typeface="Arial"/>
              <a:buAutoNum type="arabicPeriod"/>
            </a:pPr>
            <a:r>
              <a:rPr lang="en-US" sz="1600" b="1" strike="noStrike" spc="-1" dirty="0">
                <a:solidFill>
                  <a:srgbClr val="002060"/>
                </a:solidFill>
                <a:latin typeface="Poppins"/>
                <a:ea typeface="Calibri"/>
              </a:rPr>
              <a:t>To confirm Minutes of Meeting (MOM) of the last Board of Studies (BOS) meeting held on 24</a:t>
            </a:r>
            <a:r>
              <a:rPr lang="en-US" sz="1600" b="1" strike="noStrike" spc="-1" baseline="30000" dirty="0">
                <a:solidFill>
                  <a:srgbClr val="002060"/>
                </a:solidFill>
                <a:latin typeface="Poppins"/>
                <a:ea typeface="Calibri"/>
              </a:rPr>
              <a:t>th</a:t>
            </a:r>
            <a:r>
              <a:rPr lang="en-US" sz="1600" b="1" strike="noStrike" spc="-1" dirty="0">
                <a:solidFill>
                  <a:srgbClr val="002060"/>
                </a:solidFill>
                <a:latin typeface="Poppins"/>
                <a:ea typeface="Calibri"/>
              </a:rPr>
              <a:t> April 2025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ftr" idx="76"/>
          </p:nvPr>
        </p:nvSpPr>
        <p:spPr>
          <a:xfrm>
            <a:off x="4038480" y="6492960"/>
            <a:ext cx="45716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defRPr lang="en-US" sz="1200" b="0" strike="noStrike" spc="-1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BOS, COMPUTER SCIENCE AND ENGINEERING (DATA SCIENCE), SJCEM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6" name="TextBox 8"/>
          <p:cNvSpPr/>
          <p:nvPr/>
        </p:nvSpPr>
        <p:spPr>
          <a:xfrm>
            <a:off x="4441320" y="4508280"/>
            <a:ext cx="3036960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IN" sz="1600" b="1" strike="noStrike" spc="-1" dirty="0">
                <a:solidFill>
                  <a:srgbClr val="002060"/>
                </a:solidFill>
                <a:latin typeface="Poppins"/>
                <a:ea typeface="Arial"/>
              </a:rPr>
              <a:t>  </a:t>
            </a:r>
            <a:r>
              <a:rPr lang="en-IN" sz="1600" b="1" u="sng" strike="noStrike" spc="-1" dirty="0">
                <a:solidFill>
                  <a:srgbClr val="0563C1"/>
                </a:solidFill>
                <a:uFillTx/>
                <a:latin typeface="Poppins"/>
                <a:ea typeface="Arial"/>
                <a:hlinkClick r:id="rId2" action="ppaction://hlinkfile"/>
              </a:rPr>
              <a:t>ACTION _TAKEN_REPORT 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TextBox 5"/>
          <p:cNvSpPr/>
          <p:nvPr/>
        </p:nvSpPr>
        <p:spPr>
          <a:xfrm>
            <a:off x="4561560" y="3268800"/>
            <a:ext cx="2669400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b="1" u="sng" strike="noStrike" spc="-1" dirty="0">
                <a:solidFill>
                  <a:srgbClr val="0563C1"/>
                </a:solidFill>
                <a:uFillTx/>
                <a:latin typeface="Poppins"/>
                <a:ea typeface="Arial"/>
                <a:hlinkClick r:id="rId3" action="ppaction://hlinkfile"/>
              </a:rPr>
              <a:t>MOM</a:t>
            </a:r>
            <a:endParaRPr lang="en-US" sz="16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36"/>
          </p:nvPr>
        </p:nvSpPr>
        <p:spPr/>
        <p:txBody>
          <a:bodyPr/>
          <a:lstStyle/>
          <a:p>
            <a:fld id="{02F32EDA-BED9-4AD4-AD3A-AC495501BAFC}" type="slidenum">
              <a:rPr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/>
          </p:nvPr>
        </p:nvSpPr>
        <p:spPr>
          <a:xfrm>
            <a:off x="97920" y="1403280"/>
            <a:ext cx="11723400" cy="991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114480" indent="0" algn="ctr">
              <a:lnSpc>
                <a:spcPct val="15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600" b="1" strike="noStrike" spc="-1">
                <a:solidFill>
                  <a:srgbClr val="002060"/>
                </a:solidFill>
                <a:latin typeface="Poppins"/>
                <a:ea typeface="Calibri"/>
              </a:rPr>
              <a:t>To review and discuss on Curriculum design, development, and Implementation w.r.t NEP 2020 and Autonomy requirements</a:t>
            </a:r>
            <a:endParaRPr lang="en-US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ftr" idx="77"/>
          </p:nvPr>
        </p:nvSpPr>
        <p:spPr>
          <a:xfrm>
            <a:off x="4029120" y="6356520"/>
            <a:ext cx="47372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defRPr lang="en-US" sz="1200" b="0" strike="noStrike" spc="-1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indent="0" algn="ctr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888888"/>
                </a:solidFill>
                <a:latin typeface="Calibri"/>
                <a:ea typeface="Calibri"/>
              </a:rPr>
              <a:t>BOS, COMPUTER SCIENCE AND ENGINEERING (DATA SCIENCE), SJCEM</a:t>
            </a:r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70" name="Title 1"/>
          <p:cNvSpPr/>
          <p:nvPr/>
        </p:nvSpPr>
        <p:spPr>
          <a:xfrm>
            <a:off x="2253240" y="675720"/>
            <a:ext cx="7412760" cy="460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rmAutofit lnSpcReduction="10000"/>
          </a:bodyPr>
          <a:lstStyle/>
          <a:p>
            <a:pPr algn="ctr">
              <a:lnSpc>
                <a:spcPct val="90000"/>
              </a:lnSpc>
            </a:pPr>
            <a:r>
              <a:rPr lang="en-IN" sz="2800" b="1" strike="noStrike" spc="-1">
                <a:solidFill>
                  <a:srgbClr val="002060"/>
                </a:solidFill>
                <a:latin typeface="Poppins"/>
                <a:ea typeface="Calibri"/>
              </a:rPr>
              <a:t>Agenda: 2/6</a:t>
            </a:r>
            <a:endParaRPr lang="en-US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6"/>
          </p:nvPr>
        </p:nvSpPr>
        <p:spPr/>
        <p:txBody>
          <a:bodyPr/>
          <a:lstStyle/>
          <a:p>
            <a:fld id="{AEDF2128-DB03-438F-8BEC-FAD8FDEFA0DB}" type="slidenum">
              <a:rPr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2001</TotalTime>
  <Words>2914</Words>
  <Application>Microsoft Office PowerPoint</Application>
  <PresentationFormat>Widescreen</PresentationFormat>
  <Paragraphs>835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21</vt:i4>
      </vt:variant>
      <vt:variant>
        <vt:lpstr>Slide Titles</vt:lpstr>
      </vt:variant>
      <vt:variant>
        <vt:i4>27</vt:i4>
      </vt:variant>
    </vt:vector>
  </HeadingPairs>
  <TitlesOfParts>
    <vt:vector size="57" baseType="lpstr">
      <vt:lpstr>Arial</vt:lpstr>
      <vt:lpstr>Arial Narrow</vt:lpstr>
      <vt:lpstr>Calibri</vt:lpstr>
      <vt:lpstr>Poppins</vt:lpstr>
      <vt:lpstr>Poppins ExtraBold</vt:lpstr>
      <vt:lpstr>Poppins SemiBold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PowerPoint Presentation</vt:lpstr>
      <vt:lpstr>AGENDA</vt:lpstr>
      <vt:lpstr>INTRODUCTION</vt:lpstr>
      <vt:lpstr>PowerPoint Presentation</vt:lpstr>
      <vt:lpstr>PowerPoint Presentation</vt:lpstr>
      <vt:lpstr>PowerPoint Presentation</vt:lpstr>
      <vt:lpstr>PowerPoint Presentation</vt:lpstr>
      <vt:lpstr>Agenda: 1/6</vt:lpstr>
      <vt:lpstr>PowerPoint Presentation</vt:lpstr>
      <vt:lpstr>SCHEMES</vt:lpstr>
      <vt:lpstr>Agenda: 3/6</vt:lpstr>
      <vt:lpstr>SCHEME FOR COMPUTER SCIENCE AND  ENGINEERING (DATA SCIENCE)</vt:lpstr>
      <vt:lpstr>SCHEME FOR COMPUTER SCIENCE AND  ENGINEERING (DATA SCIENCE)</vt:lpstr>
      <vt:lpstr>SCHEME FOR COMPUTER SCIENCE AND  ENGINEERING (DATA SCIENCE)</vt:lpstr>
      <vt:lpstr>SCHEME FOR COMPUTER SCIENCE AND  ENGINEERING (DATA SCIENCE)</vt:lpstr>
      <vt:lpstr>SCHEME FOR COMPUTER SCIENCE AND  ENGINEERING (DATA SCIENCE)</vt:lpstr>
      <vt:lpstr>SCHEME FOR COMPUTER SCIENCE AND  ENGINEERING (DATA SCIENCE)</vt:lpstr>
      <vt:lpstr>Syllabus_Booklet</vt:lpstr>
      <vt:lpstr>Agenda: 4/6</vt:lpstr>
      <vt:lpstr>PowerPoint Presentation</vt:lpstr>
      <vt:lpstr>PowerPoint Presentation</vt:lpstr>
      <vt:lpstr>PowerPoint Presentation</vt:lpstr>
      <vt:lpstr>PowerPoint Presentation</vt:lpstr>
      <vt:lpstr>Agenda: 5/6</vt:lpstr>
      <vt:lpstr>Agenda: 6/6</vt:lpstr>
      <vt:lpstr>Feedback on Syllabus by the stakeholders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staff</dc:creator>
  <dc:description/>
  <cp:lastModifiedBy>Dr. Manish Rana</cp:lastModifiedBy>
  <cp:revision>91</cp:revision>
  <cp:lastPrinted>2024-06-26T07:07:57Z</cp:lastPrinted>
  <dcterms:created xsi:type="dcterms:W3CDTF">2024-05-27T04:42:56Z</dcterms:created>
  <dcterms:modified xsi:type="dcterms:W3CDTF">2025-10-30T09:00:24Z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13</vt:i4>
  </property>
  <property fmtid="{D5CDD505-2E9C-101B-9397-08002B2CF9AE}" pid="3" name="PresentationFormat">
    <vt:lpwstr>Widescreen</vt:lpwstr>
  </property>
  <property fmtid="{D5CDD505-2E9C-101B-9397-08002B2CF9AE}" pid="4" name="Slides">
    <vt:i4>28</vt:i4>
  </property>
</Properties>
</file>